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4"/>
  </p:sldMasterIdLst>
  <p:notesMasterIdLst>
    <p:notesMasterId r:id="rId19"/>
  </p:notesMasterIdLst>
  <p:sldIdLst>
    <p:sldId id="365" r:id="rId5"/>
    <p:sldId id="325" r:id="rId6"/>
    <p:sldId id="366" r:id="rId7"/>
    <p:sldId id="368" r:id="rId8"/>
    <p:sldId id="372" r:id="rId9"/>
    <p:sldId id="373" r:id="rId10"/>
    <p:sldId id="346" r:id="rId11"/>
    <p:sldId id="361" r:id="rId12"/>
    <p:sldId id="377" r:id="rId13"/>
    <p:sldId id="344" r:id="rId14"/>
    <p:sldId id="362" r:id="rId15"/>
    <p:sldId id="339" r:id="rId16"/>
    <p:sldId id="378" r:id="rId17"/>
    <p:sldId id="353" r:id="rId18"/>
  </p:sldIdLst>
  <p:sldSz cx="9144000" cy="5143500" type="screen16x9"/>
  <p:notesSz cx="6858000" cy="9144000"/>
  <p:embeddedFontLst>
    <p:embeddedFont>
      <p:font typeface="Roboto" panose="02000000000000000000" pitchFamily="2" charset="0"/>
      <p:regular r:id="rId20"/>
      <p:bold r:id="rId21"/>
      <p:italic r:id="rId22"/>
      <p:boldItalic r:id="rId23"/>
    </p:embeddedFont>
    <p:embeddedFont>
      <p:font typeface="Roboto Light" panose="02000000000000000000" pitchFamily="2" charset="0"/>
      <p:regular r:id="rId24"/>
      <p:bold r:id="rId25"/>
      <p:italic r:id="rId26"/>
      <p:boldItalic r:id="rId27"/>
    </p:embeddedFont>
    <p:embeddedFont>
      <p:font typeface="Roboto Thin" panose="02000000000000000000" pitchFamily="2" charset="0"/>
      <p:regular r:id="rId28"/>
      <p:bold r:id="rId29"/>
      <p:italic r:id="rId30"/>
      <p:boldItalic r:id="rId31"/>
    </p:embeddedFont>
  </p:embeddedFontLst>
  <p:defaultTex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essman, David" initials="" lastIdx="1" clrIdx="0"/>
  <p:cmAuthor id="2" name="Schunselaar, Yvette" initials="" lastIdx="5" clrIdx="1"/>
  <p:cmAuthor id="3" name="Franken, Ronny" initials="" lastIdx="17" clrIdx="2"/>
  <p:cmAuthor id="4" name="Stoop, Angelique" initials="" lastIdx="2" clrIdx="3"/>
  <p:cmAuthor id="5" name="Grigg, Robert" initials="" lastIdx="11" clrIdx="4"/>
  <p:cmAuthor id="6" name="Peters, Frank" initials="" lastIdx="2" clrIdx="5"/>
  <p:cmAuthor id="7" name="Morris, Steve" initials="" lastIdx="2" clrIdx="6"/>
  <p:cmAuthor id="8" name="Bonewald, Ard" initials="" lastIdx="4" clrIdx="7"/>
  <p:cmAuthor id="9" name="Endrovski, Bojan" initials="" lastIdx="1" clrIdx="8"/>
  <p:cmAuthor id="10" name="Horchner, David" initials="" lastIdx="2" clrIdx="9"/>
  <p:cmAuthor id="11" name="Akker, Fabian" initials="" lastIdx="2" clrIdx="10"/>
  <p:cmAuthor id="12" name="Derks, Rene" initials="" lastIdx="1" clrIdx="11"/>
  <p:cmAuthor id="13" name="Rothwell, Chris" initials="" lastIdx="5" clrIdx="1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FFFF00"/>
    <a:srgbClr val="FFFFFF"/>
    <a:srgbClr val="FFDB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font" Target="fonts/font2.fntdata"/><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32"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Google Shape;3;n">
            <a:extLst>
              <a:ext uri="{FF2B5EF4-FFF2-40B4-BE49-F238E27FC236}">
                <a16:creationId xmlns:a16="http://schemas.microsoft.com/office/drawing/2014/main" id="{D842054A-9A7E-CF68-56F4-82D1745F3604}"/>
              </a:ext>
            </a:extLst>
          </p:cNvPr>
          <p:cNvSpPr>
            <a:spLocks noGrp="1" noRot="1" noChangeAspec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w="9525" cap="flat"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11267" name="Google Shape;4;n">
            <a:extLst>
              <a:ext uri="{FF2B5EF4-FFF2-40B4-BE49-F238E27FC236}">
                <a16:creationId xmlns:a16="http://schemas.microsoft.com/office/drawing/2014/main" id="{14378295-48A7-E759-02CD-0F0A82D835C9}"/>
              </a:ext>
            </a:extLst>
          </p:cNvPr>
          <p:cNvSpPr txBox="1">
            <a:spLocks noGrp="1" noChangeArrowheads="1"/>
          </p:cNvSpPr>
          <p:nvPr>
            <p:ph type="body" idx="1"/>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L="457200"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marL="914400" lvl="1"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marL="1371600" lvl="2"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marL="1828800" lvl="3"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marL="2286000" lvl="4"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314" name="Google Shape;88;g6b4f495656_0_270:notes">
            <a:extLst>
              <a:ext uri="{FF2B5EF4-FFF2-40B4-BE49-F238E27FC236}">
                <a16:creationId xmlns:a16="http://schemas.microsoft.com/office/drawing/2014/main" id="{6D89D2F2-8BC8-D432-99D8-3C0C4F3D4951}"/>
              </a:ext>
            </a:extLst>
          </p:cNvPr>
          <p:cNvSpPr>
            <a:spLocks noGrp="1" noRot="1" noChangeAspect="1" noTextEdit="1"/>
          </p:cNvSpPr>
          <p:nvPr>
            <p:ph type="sldImg" idx="2"/>
          </p:nvPr>
        </p:nvSpPr>
        <p:spPr>
          <a:ln>
            <a:headEnd/>
            <a:tailEnd/>
          </a:ln>
        </p:spPr>
      </p:sp>
      <p:sp>
        <p:nvSpPr>
          <p:cNvPr id="13315" name="Google Shape;89;g6b4f495656_0_270:notes">
            <a:extLst>
              <a:ext uri="{FF2B5EF4-FFF2-40B4-BE49-F238E27FC236}">
                <a16:creationId xmlns:a16="http://schemas.microsoft.com/office/drawing/2014/main" id="{348547CF-25EE-DCAF-FCC3-C96C375D3722}"/>
              </a:ext>
            </a:extLst>
          </p:cNvPr>
          <p:cNvSpPr txBox="1">
            <a:spLocks noGrp="1" noChangeArrowheads="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7890" name="Google Shape;106;g6b4f495656_0_667:notes">
            <a:extLst>
              <a:ext uri="{FF2B5EF4-FFF2-40B4-BE49-F238E27FC236}">
                <a16:creationId xmlns:a16="http://schemas.microsoft.com/office/drawing/2014/main" id="{52B31D70-147C-FCB6-D98E-750B760C53DA}"/>
              </a:ext>
            </a:extLst>
          </p:cNvPr>
          <p:cNvSpPr>
            <a:spLocks noGrp="1" noRot="1" noChangeAspect="1" noTextEdit="1"/>
          </p:cNvSpPr>
          <p:nvPr>
            <p:ph type="sldImg" idx="2"/>
          </p:nvPr>
        </p:nvSpPr>
        <p:spPr>
          <a:ln>
            <a:headEnd/>
            <a:tailEnd/>
          </a:ln>
        </p:spPr>
      </p:sp>
      <p:sp>
        <p:nvSpPr>
          <p:cNvPr id="37891" name="Google Shape;107;g6b4f495656_0_667:notes">
            <a:extLst>
              <a:ext uri="{FF2B5EF4-FFF2-40B4-BE49-F238E27FC236}">
                <a16:creationId xmlns:a16="http://schemas.microsoft.com/office/drawing/2014/main" id="{7DB9F03D-6989-308A-8C49-1CD61773D039}"/>
              </a:ext>
            </a:extLst>
          </p:cNvPr>
          <p:cNvSpPr txBox="1">
            <a:spLocks noGrp="1" noChangeArrowheads="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410" name="Google Shape;356;g6b4f495656_0_697:notes">
            <a:extLst>
              <a:ext uri="{FF2B5EF4-FFF2-40B4-BE49-F238E27FC236}">
                <a16:creationId xmlns:a16="http://schemas.microsoft.com/office/drawing/2014/main" id="{60B2EC1D-46EE-9383-94C5-7BDC3B4C083B}"/>
              </a:ext>
            </a:extLst>
          </p:cNvPr>
          <p:cNvSpPr>
            <a:spLocks noGrp="1" noRot="1" noChangeAspect="1" noTextEdit="1"/>
          </p:cNvSpPr>
          <p:nvPr>
            <p:ph type="sldImg" idx="2"/>
          </p:nvPr>
        </p:nvSpPr>
        <p:spPr>
          <a:ln>
            <a:headEnd/>
            <a:tailEnd/>
          </a:ln>
        </p:spPr>
      </p:sp>
      <p:sp>
        <p:nvSpPr>
          <p:cNvPr id="17411" name="Google Shape;357;g6b4f495656_0_697:notes">
            <a:extLst>
              <a:ext uri="{FF2B5EF4-FFF2-40B4-BE49-F238E27FC236}">
                <a16:creationId xmlns:a16="http://schemas.microsoft.com/office/drawing/2014/main" id="{006FF222-0BFE-8038-6BD2-02871E8A683C}"/>
              </a:ext>
            </a:extLst>
          </p:cNvPr>
          <p:cNvSpPr txBox="1">
            <a:spLocks noGrp="1" noChangeArrowheads="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458" name="Google Shape;127;g6b602ea5a7_1_0:notes">
            <a:extLst>
              <a:ext uri="{FF2B5EF4-FFF2-40B4-BE49-F238E27FC236}">
                <a16:creationId xmlns:a16="http://schemas.microsoft.com/office/drawing/2014/main" id="{154A3712-D724-C185-BFC2-E4E746122218}"/>
              </a:ext>
            </a:extLst>
          </p:cNvPr>
          <p:cNvSpPr>
            <a:spLocks noGrp="1" noRot="1" noChangeAspect="1" noTextEdit="1"/>
          </p:cNvSpPr>
          <p:nvPr>
            <p:ph type="sldImg" idx="2"/>
          </p:nvPr>
        </p:nvSpPr>
        <p:spPr>
          <a:ln>
            <a:headEnd/>
            <a:tailEnd/>
          </a:ln>
        </p:spPr>
      </p:sp>
      <p:sp>
        <p:nvSpPr>
          <p:cNvPr id="19459" name="Google Shape;128;g6b602ea5a7_1_0:notes">
            <a:extLst>
              <a:ext uri="{FF2B5EF4-FFF2-40B4-BE49-F238E27FC236}">
                <a16:creationId xmlns:a16="http://schemas.microsoft.com/office/drawing/2014/main" id="{363461D6-C0A8-CC3A-20B8-A0E68723418D}"/>
              </a:ext>
            </a:extLst>
          </p:cNvPr>
          <p:cNvSpPr txBox="1">
            <a:spLocks noGrp="1" noChangeArrowheads="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506" name="Google Shape;356;g6b4f495656_0_697:notes">
            <a:extLst>
              <a:ext uri="{FF2B5EF4-FFF2-40B4-BE49-F238E27FC236}">
                <a16:creationId xmlns:a16="http://schemas.microsoft.com/office/drawing/2014/main" id="{78FC0A8D-5E5F-B789-3AE3-75A2DC3D1949}"/>
              </a:ext>
            </a:extLst>
          </p:cNvPr>
          <p:cNvSpPr>
            <a:spLocks noGrp="1" noRot="1" noChangeAspect="1" noTextEdit="1"/>
          </p:cNvSpPr>
          <p:nvPr>
            <p:ph type="sldImg" idx="2"/>
          </p:nvPr>
        </p:nvSpPr>
        <p:spPr>
          <a:ln>
            <a:headEnd/>
            <a:tailEnd/>
          </a:ln>
        </p:spPr>
      </p:sp>
      <p:sp>
        <p:nvSpPr>
          <p:cNvPr id="21507" name="Google Shape;357;g6b4f495656_0_697:notes">
            <a:extLst>
              <a:ext uri="{FF2B5EF4-FFF2-40B4-BE49-F238E27FC236}">
                <a16:creationId xmlns:a16="http://schemas.microsoft.com/office/drawing/2014/main" id="{BF337340-1088-7D59-B3B4-0589D8370FAE}"/>
              </a:ext>
            </a:extLst>
          </p:cNvPr>
          <p:cNvSpPr txBox="1">
            <a:spLocks noGrp="1" noChangeArrowheads="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650" name="Google Shape;127;g6b602ea5a7_1_0:notes">
            <a:extLst>
              <a:ext uri="{FF2B5EF4-FFF2-40B4-BE49-F238E27FC236}">
                <a16:creationId xmlns:a16="http://schemas.microsoft.com/office/drawing/2014/main" id="{591204E4-43EB-C2F5-CD76-4BF2007DF514}"/>
              </a:ext>
            </a:extLst>
          </p:cNvPr>
          <p:cNvSpPr>
            <a:spLocks noGrp="1" noRot="1" noChangeAspect="1" noTextEdit="1"/>
          </p:cNvSpPr>
          <p:nvPr>
            <p:ph type="sldImg" idx="2"/>
          </p:nvPr>
        </p:nvSpPr>
        <p:spPr>
          <a:ln>
            <a:headEnd/>
            <a:tailEnd/>
          </a:ln>
        </p:spPr>
      </p:sp>
      <p:sp>
        <p:nvSpPr>
          <p:cNvPr id="27651" name="Google Shape;128;g6b602ea5a7_1_0:notes">
            <a:extLst>
              <a:ext uri="{FF2B5EF4-FFF2-40B4-BE49-F238E27FC236}">
                <a16:creationId xmlns:a16="http://schemas.microsoft.com/office/drawing/2014/main" id="{A2723D9D-14D4-7C4F-E464-6D6FBD5B022D}"/>
              </a:ext>
            </a:extLst>
          </p:cNvPr>
          <p:cNvSpPr txBox="1">
            <a:spLocks noGrp="1" noChangeArrowheads="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698" name="Google Shape;127;g6b602ea5a7_1_0:notes">
            <a:extLst>
              <a:ext uri="{FF2B5EF4-FFF2-40B4-BE49-F238E27FC236}">
                <a16:creationId xmlns:a16="http://schemas.microsoft.com/office/drawing/2014/main" id="{4599F806-1784-EE6B-1B88-A173D6381102}"/>
              </a:ext>
            </a:extLst>
          </p:cNvPr>
          <p:cNvSpPr>
            <a:spLocks noGrp="1" noRot="1" noChangeAspect="1" noTextEdit="1"/>
          </p:cNvSpPr>
          <p:nvPr>
            <p:ph type="sldImg" idx="2"/>
          </p:nvPr>
        </p:nvSpPr>
        <p:spPr>
          <a:ln>
            <a:headEnd/>
            <a:tailEnd/>
          </a:ln>
        </p:spPr>
      </p:sp>
      <p:sp>
        <p:nvSpPr>
          <p:cNvPr id="29699" name="Google Shape;128;g6b602ea5a7_1_0:notes">
            <a:extLst>
              <a:ext uri="{FF2B5EF4-FFF2-40B4-BE49-F238E27FC236}">
                <a16:creationId xmlns:a16="http://schemas.microsoft.com/office/drawing/2014/main" id="{12983737-9CA0-1C4D-EA8D-CD02D5E883EE}"/>
              </a:ext>
            </a:extLst>
          </p:cNvPr>
          <p:cNvSpPr txBox="1">
            <a:spLocks noGrp="1" noChangeArrowheads="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746" name="Google Shape;127;g6b602ea5a7_1_0:notes">
            <a:extLst>
              <a:ext uri="{FF2B5EF4-FFF2-40B4-BE49-F238E27FC236}">
                <a16:creationId xmlns:a16="http://schemas.microsoft.com/office/drawing/2014/main" id="{5B3F6ED1-2379-48A5-ED49-00AD7DD23F71}"/>
              </a:ext>
            </a:extLst>
          </p:cNvPr>
          <p:cNvSpPr>
            <a:spLocks noGrp="1" noRot="1" noChangeAspect="1" noTextEdit="1"/>
          </p:cNvSpPr>
          <p:nvPr>
            <p:ph type="sldImg" idx="2"/>
          </p:nvPr>
        </p:nvSpPr>
        <p:spPr>
          <a:ln>
            <a:headEnd/>
            <a:tailEnd/>
          </a:ln>
        </p:spPr>
      </p:sp>
      <p:sp>
        <p:nvSpPr>
          <p:cNvPr id="31747" name="Google Shape;128;g6b602ea5a7_1_0:notes">
            <a:extLst>
              <a:ext uri="{FF2B5EF4-FFF2-40B4-BE49-F238E27FC236}">
                <a16:creationId xmlns:a16="http://schemas.microsoft.com/office/drawing/2014/main" id="{86166A59-920D-84D4-7819-23AA866BF16A}"/>
              </a:ext>
            </a:extLst>
          </p:cNvPr>
          <p:cNvSpPr txBox="1">
            <a:spLocks noGrp="1" noChangeArrowheads="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794" name="Google Shape;127;g6b602ea5a7_1_0:notes">
            <a:extLst>
              <a:ext uri="{FF2B5EF4-FFF2-40B4-BE49-F238E27FC236}">
                <a16:creationId xmlns:a16="http://schemas.microsoft.com/office/drawing/2014/main" id="{3FE9D5D8-64BE-43DC-1005-7E3610419759}"/>
              </a:ext>
            </a:extLst>
          </p:cNvPr>
          <p:cNvSpPr>
            <a:spLocks noGrp="1" noRot="1" noChangeAspect="1" noTextEdit="1"/>
          </p:cNvSpPr>
          <p:nvPr>
            <p:ph type="sldImg" idx="2"/>
          </p:nvPr>
        </p:nvSpPr>
        <p:spPr>
          <a:ln>
            <a:headEnd/>
            <a:tailEnd/>
          </a:ln>
        </p:spPr>
      </p:sp>
      <p:sp>
        <p:nvSpPr>
          <p:cNvPr id="33795" name="Google Shape;128;g6b602ea5a7_1_0:notes">
            <a:extLst>
              <a:ext uri="{FF2B5EF4-FFF2-40B4-BE49-F238E27FC236}">
                <a16:creationId xmlns:a16="http://schemas.microsoft.com/office/drawing/2014/main" id="{95195CAD-1A38-8D64-9645-33E671C5DA24}"/>
              </a:ext>
            </a:extLst>
          </p:cNvPr>
          <p:cNvSpPr txBox="1">
            <a:spLocks noGrp="1" noChangeArrowheads="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842" name="Google Shape;127;g6b602ea5a7_1_0:notes">
            <a:extLst>
              <a:ext uri="{FF2B5EF4-FFF2-40B4-BE49-F238E27FC236}">
                <a16:creationId xmlns:a16="http://schemas.microsoft.com/office/drawing/2014/main" id="{6A97E47C-8FEB-7CBB-8867-52B19C7FF304}"/>
              </a:ext>
            </a:extLst>
          </p:cNvPr>
          <p:cNvSpPr>
            <a:spLocks noGrp="1" noRot="1" noChangeAspect="1" noTextEdit="1"/>
          </p:cNvSpPr>
          <p:nvPr>
            <p:ph type="sldImg" idx="2"/>
          </p:nvPr>
        </p:nvSpPr>
        <p:spPr>
          <a:ln>
            <a:headEnd/>
            <a:tailEnd/>
          </a:ln>
        </p:spPr>
      </p:sp>
      <p:sp>
        <p:nvSpPr>
          <p:cNvPr id="35843" name="Google Shape;128;g6b602ea5a7_1_0:notes">
            <a:extLst>
              <a:ext uri="{FF2B5EF4-FFF2-40B4-BE49-F238E27FC236}">
                <a16:creationId xmlns:a16="http://schemas.microsoft.com/office/drawing/2014/main" id="{07B7A4EE-129A-DAA6-E49D-B61105A4EA1F}"/>
              </a:ext>
            </a:extLst>
          </p:cNvPr>
          <p:cNvSpPr txBox="1">
            <a:spLocks noGrp="1" noChangeArrowheads="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_1">
    <p:bg>
      <p:bgPr>
        <a:solidFill>
          <a:srgbClr val="EC781C"/>
        </a:solidFill>
        <a:effectLst/>
      </p:bgPr>
    </p:bg>
    <p:spTree>
      <p:nvGrpSpPr>
        <p:cNvPr id="1" name="Shape 9"/>
        <p:cNvGrpSpPr/>
        <p:nvPr/>
      </p:nvGrpSpPr>
      <p:grpSpPr>
        <a:xfrm>
          <a:off x="0" y="0"/>
          <a:ext cx="0" cy="0"/>
          <a:chOff x="0" y="0"/>
          <a:chExt cx="0" cy="0"/>
        </a:xfrm>
      </p:grpSpPr>
      <p:sp>
        <p:nvSpPr>
          <p:cNvPr id="2" name="Google Shape;10;p2">
            <a:extLst>
              <a:ext uri="{FF2B5EF4-FFF2-40B4-BE49-F238E27FC236}">
                <a16:creationId xmlns:a16="http://schemas.microsoft.com/office/drawing/2014/main" id="{9B48F436-A3E4-BC63-4F9C-DFBB9EC91F73}"/>
              </a:ext>
            </a:extLst>
          </p:cNvPr>
          <p:cNvSpPr>
            <a:spLocks noChangeArrowheads="1"/>
          </p:cNvSpPr>
          <p:nvPr/>
        </p:nvSpPr>
        <p:spPr bwMode="auto">
          <a:xfrm>
            <a:off x="3108325" y="-1588"/>
            <a:ext cx="6035675" cy="5146676"/>
          </a:xfrm>
          <a:prstGeom prst="rect">
            <a:avLst/>
          </a:prstGeom>
          <a:solidFill>
            <a:srgbClr val="666666"/>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defRPr/>
            </a:pPr>
            <a:endParaRPr lang="en-NL" altLang="en-NL"/>
          </a:p>
        </p:txBody>
      </p:sp>
      <p:sp>
        <p:nvSpPr>
          <p:cNvPr id="3" name="Google Shape;11;p2">
            <a:extLst>
              <a:ext uri="{FF2B5EF4-FFF2-40B4-BE49-F238E27FC236}">
                <a16:creationId xmlns:a16="http://schemas.microsoft.com/office/drawing/2014/main" id="{E72D6F2D-8721-A404-E888-ED3CFF103E23}"/>
              </a:ext>
            </a:extLst>
          </p:cNvPr>
          <p:cNvSpPr>
            <a:spLocks noChangeArrowheads="1"/>
          </p:cNvSpPr>
          <p:nvPr/>
        </p:nvSpPr>
        <p:spPr bwMode="auto">
          <a:xfrm>
            <a:off x="0" y="4364038"/>
            <a:ext cx="9144000" cy="776287"/>
          </a:xfrm>
          <a:prstGeom prst="rect">
            <a:avLst/>
          </a:prstGeom>
          <a:solidFill>
            <a:srgbClr val="FFFFFF"/>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defRPr/>
            </a:pPr>
            <a:endParaRPr lang="en-NL" altLang="en-NL"/>
          </a:p>
        </p:txBody>
      </p:sp>
      <p:pic>
        <p:nvPicPr>
          <p:cNvPr id="4" name="Google Shape;14;p2">
            <a:extLst>
              <a:ext uri="{FF2B5EF4-FFF2-40B4-BE49-F238E27FC236}">
                <a16:creationId xmlns:a16="http://schemas.microsoft.com/office/drawing/2014/main" id="{6AB094AB-1E07-500C-0130-2881C6E422F6}"/>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 y="4522788"/>
            <a:ext cx="1328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15;p2">
            <a:extLst>
              <a:ext uri="{FF2B5EF4-FFF2-40B4-BE49-F238E27FC236}">
                <a16:creationId xmlns:a16="http://schemas.microsoft.com/office/drawing/2014/main" id="{1F8CF260-922A-F5CF-D3BD-625E21F574B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4713" y="4508500"/>
            <a:ext cx="5127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Google Shape;12;p2"/>
          <p:cNvSpPr txBox="1">
            <a:spLocks noGrp="1"/>
          </p:cNvSpPr>
          <p:nvPr>
            <p:ph type="ctrTitle"/>
          </p:nvPr>
        </p:nvSpPr>
        <p:spPr>
          <a:xfrm>
            <a:off x="3657600" y="548650"/>
            <a:ext cx="4937700" cy="3264300"/>
          </a:xfrm>
          <a:prstGeom prst="rect">
            <a:avLst/>
          </a:prstGeom>
        </p:spPr>
        <p:txBody>
          <a:bodyPr spcFirstLastPara="1" anchor="t">
            <a:noAutofit/>
          </a:bodyPr>
          <a:lstStyle>
            <a:lvl1pPr lvl="0" rtl="0">
              <a:spcBef>
                <a:spcPts val="0"/>
              </a:spcBef>
              <a:spcAft>
                <a:spcPts val="0"/>
              </a:spcAft>
              <a:buClr>
                <a:srgbClr val="FFFFFF"/>
              </a:buClr>
              <a:buSzPts val="1800"/>
              <a:buNone/>
              <a:defRPr sz="1800">
                <a:solidFill>
                  <a:srgbClr val="FFFFFF"/>
                </a:solidFill>
              </a:defRPr>
            </a:lvl1pPr>
            <a:lvl2pPr lvl="1" algn="ctr" rtl="0">
              <a:spcBef>
                <a:spcPts val="0"/>
              </a:spcBef>
              <a:spcAft>
                <a:spcPts val="0"/>
              </a:spcAft>
              <a:buClr>
                <a:srgbClr val="FFFFFF"/>
              </a:buClr>
              <a:buSzPts val="3600"/>
              <a:buNone/>
              <a:defRPr sz="3600">
                <a:solidFill>
                  <a:srgbClr val="FFFFFF"/>
                </a:solidFill>
              </a:defRPr>
            </a:lvl2pPr>
            <a:lvl3pPr lvl="2" algn="ctr" rtl="0">
              <a:spcBef>
                <a:spcPts val="0"/>
              </a:spcBef>
              <a:spcAft>
                <a:spcPts val="0"/>
              </a:spcAft>
              <a:buClr>
                <a:srgbClr val="FFFFFF"/>
              </a:buClr>
              <a:buSzPts val="3600"/>
              <a:buNone/>
              <a:defRPr sz="3600">
                <a:solidFill>
                  <a:srgbClr val="FFFFFF"/>
                </a:solidFill>
              </a:defRPr>
            </a:lvl3pPr>
            <a:lvl4pPr lvl="3" algn="ctr" rtl="0">
              <a:spcBef>
                <a:spcPts val="0"/>
              </a:spcBef>
              <a:spcAft>
                <a:spcPts val="0"/>
              </a:spcAft>
              <a:buClr>
                <a:srgbClr val="FFFFFF"/>
              </a:buClr>
              <a:buSzPts val="3600"/>
              <a:buNone/>
              <a:defRPr sz="3600">
                <a:solidFill>
                  <a:srgbClr val="FFFFFF"/>
                </a:solidFill>
              </a:defRPr>
            </a:lvl4pPr>
            <a:lvl5pPr lvl="4" algn="ctr" rtl="0">
              <a:spcBef>
                <a:spcPts val="0"/>
              </a:spcBef>
              <a:spcAft>
                <a:spcPts val="0"/>
              </a:spcAft>
              <a:buClr>
                <a:srgbClr val="FFFFFF"/>
              </a:buClr>
              <a:buSzPts val="3600"/>
              <a:buNone/>
              <a:defRPr sz="3600">
                <a:solidFill>
                  <a:srgbClr val="FFFFFF"/>
                </a:solidFill>
              </a:defRPr>
            </a:lvl5pPr>
            <a:lvl6pPr lvl="5" algn="ctr" rtl="0">
              <a:spcBef>
                <a:spcPts val="0"/>
              </a:spcBef>
              <a:spcAft>
                <a:spcPts val="0"/>
              </a:spcAft>
              <a:buClr>
                <a:srgbClr val="FFFFFF"/>
              </a:buClr>
              <a:buSzPts val="3600"/>
              <a:buNone/>
              <a:defRPr sz="3600">
                <a:solidFill>
                  <a:srgbClr val="FFFFFF"/>
                </a:solidFill>
              </a:defRPr>
            </a:lvl6pPr>
            <a:lvl7pPr lvl="6" algn="ctr" rtl="0">
              <a:spcBef>
                <a:spcPts val="0"/>
              </a:spcBef>
              <a:spcAft>
                <a:spcPts val="0"/>
              </a:spcAft>
              <a:buClr>
                <a:srgbClr val="FFFFFF"/>
              </a:buClr>
              <a:buSzPts val="3600"/>
              <a:buNone/>
              <a:defRPr sz="3600">
                <a:solidFill>
                  <a:srgbClr val="FFFFFF"/>
                </a:solidFill>
              </a:defRPr>
            </a:lvl7pPr>
            <a:lvl8pPr lvl="7" algn="ctr" rtl="0">
              <a:spcBef>
                <a:spcPts val="0"/>
              </a:spcBef>
              <a:spcAft>
                <a:spcPts val="0"/>
              </a:spcAft>
              <a:buClr>
                <a:srgbClr val="FFFFFF"/>
              </a:buClr>
              <a:buSzPts val="3600"/>
              <a:buNone/>
              <a:defRPr sz="3600">
                <a:solidFill>
                  <a:srgbClr val="FFFFFF"/>
                </a:solidFill>
              </a:defRPr>
            </a:lvl8pPr>
            <a:lvl9pPr lvl="8" algn="ctr" rtl="0">
              <a:spcBef>
                <a:spcPts val="0"/>
              </a:spcBef>
              <a:spcAft>
                <a:spcPts val="0"/>
              </a:spcAft>
              <a:buClr>
                <a:srgbClr val="FFFFFF"/>
              </a:buClr>
              <a:buSzPts val="3600"/>
              <a:buNone/>
              <a:defRPr sz="3600">
                <a:solidFill>
                  <a:srgbClr val="FFFFFF"/>
                </a:solidFill>
              </a:defRPr>
            </a:lvl9pPr>
          </a:lstStyle>
          <a:p>
            <a:endParaRPr/>
          </a:p>
        </p:txBody>
      </p:sp>
      <p:sp>
        <p:nvSpPr>
          <p:cNvPr id="13" name="Google Shape;13;p2"/>
          <p:cNvSpPr txBox="1">
            <a:spLocks noGrp="1"/>
          </p:cNvSpPr>
          <p:nvPr>
            <p:ph type="subTitle" idx="1"/>
          </p:nvPr>
        </p:nvSpPr>
        <p:spPr>
          <a:xfrm>
            <a:off x="548650" y="548650"/>
            <a:ext cx="2011800" cy="3264300"/>
          </a:xfrm>
          <a:prstGeom prst="rect">
            <a:avLst/>
          </a:prstGeom>
        </p:spPr>
        <p:txBody>
          <a:bodyPr spcFirstLastPara="1">
            <a:noAutofit/>
          </a:bodyPr>
          <a:lstStyle>
            <a:lvl1pPr lvl="0" rtl="0">
              <a:lnSpc>
                <a:spcPct val="100000"/>
              </a:lnSpc>
              <a:spcBef>
                <a:spcPts val="0"/>
              </a:spcBef>
              <a:spcAft>
                <a:spcPts val="0"/>
              </a:spcAft>
              <a:buClr>
                <a:srgbClr val="FFFFFF"/>
              </a:buClr>
              <a:buSzPts val="1800"/>
              <a:buNone/>
              <a:defRPr sz="1800">
                <a:solidFill>
                  <a:srgbClr val="FFFFFF"/>
                </a:solidFill>
              </a:defRPr>
            </a:lvl1pPr>
            <a:lvl2pPr lvl="1" algn="ctr" rtl="0">
              <a:lnSpc>
                <a:spcPct val="100000"/>
              </a:lnSpc>
              <a:spcBef>
                <a:spcPts val="0"/>
              </a:spcBef>
              <a:spcAft>
                <a:spcPts val="0"/>
              </a:spcAft>
              <a:buClr>
                <a:srgbClr val="FFFFFF"/>
              </a:buClr>
              <a:buSzPts val="3000"/>
              <a:buNone/>
              <a:defRPr sz="3000">
                <a:solidFill>
                  <a:srgbClr val="FFFFFF"/>
                </a:solidFill>
              </a:defRPr>
            </a:lvl2pPr>
            <a:lvl3pPr lvl="2" algn="ctr" rtl="0">
              <a:lnSpc>
                <a:spcPct val="100000"/>
              </a:lnSpc>
              <a:spcBef>
                <a:spcPts val="0"/>
              </a:spcBef>
              <a:spcAft>
                <a:spcPts val="0"/>
              </a:spcAft>
              <a:buClr>
                <a:srgbClr val="FFFFFF"/>
              </a:buClr>
              <a:buSzPts val="3000"/>
              <a:buNone/>
              <a:defRPr sz="3000">
                <a:solidFill>
                  <a:srgbClr val="FFFFFF"/>
                </a:solidFill>
              </a:defRPr>
            </a:lvl3pPr>
            <a:lvl4pPr lvl="3" algn="ctr" rtl="0">
              <a:lnSpc>
                <a:spcPct val="100000"/>
              </a:lnSpc>
              <a:spcBef>
                <a:spcPts val="0"/>
              </a:spcBef>
              <a:spcAft>
                <a:spcPts val="0"/>
              </a:spcAft>
              <a:buClr>
                <a:srgbClr val="FFFFFF"/>
              </a:buClr>
              <a:buSzPts val="3000"/>
              <a:buNone/>
              <a:defRPr sz="3000">
                <a:solidFill>
                  <a:srgbClr val="FFFFFF"/>
                </a:solidFill>
              </a:defRPr>
            </a:lvl4pPr>
            <a:lvl5pPr lvl="4" algn="ctr" rtl="0">
              <a:lnSpc>
                <a:spcPct val="100000"/>
              </a:lnSpc>
              <a:spcBef>
                <a:spcPts val="0"/>
              </a:spcBef>
              <a:spcAft>
                <a:spcPts val="0"/>
              </a:spcAft>
              <a:buClr>
                <a:srgbClr val="FFFFFF"/>
              </a:buClr>
              <a:buSzPts val="3000"/>
              <a:buNone/>
              <a:defRPr sz="3000">
                <a:solidFill>
                  <a:srgbClr val="FFFFFF"/>
                </a:solidFill>
              </a:defRPr>
            </a:lvl5pPr>
            <a:lvl6pPr lvl="5" algn="ctr" rtl="0">
              <a:lnSpc>
                <a:spcPct val="100000"/>
              </a:lnSpc>
              <a:spcBef>
                <a:spcPts val="0"/>
              </a:spcBef>
              <a:spcAft>
                <a:spcPts val="0"/>
              </a:spcAft>
              <a:buClr>
                <a:srgbClr val="FFFFFF"/>
              </a:buClr>
              <a:buSzPts val="3000"/>
              <a:buNone/>
              <a:defRPr sz="3000">
                <a:solidFill>
                  <a:srgbClr val="FFFFFF"/>
                </a:solidFill>
              </a:defRPr>
            </a:lvl6pPr>
            <a:lvl7pPr lvl="6" algn="ctr" rtl="0">
              <a:lnSpc>
                <a:spcPct val="100000"/>
              </a:lnSpc>
              <a:spcBef>
                <a:spcPts val="0"/>
              </a:spcBef>
              <a:spcAft>
                <a:spcPts val="0"/>
              </a:spcAft>
              <a:buClr>
                <a:srgbClr val="FFFFFF"/>
              </a:buClr>
              <a:buSzPts val="3000"/>
              <a:buNone/>
              <a:defRPr sz="3000">
                <a:solidFill>
                  <a:srgbClr val="FFFFFF"/>
                </a:solidFill>
              </a:defRPr>
            </a:lvl7pPr>
            <a:lvl8pPr lvl="7" algn="ctr" rtl="0">
              <a:lnSpc>
                <a:spcPct val="100000"/>
              </a:lnSpc>
              <a:spcBef>
                <a:spcPts val="0"/>
              </a:spcBef>
              <a:spcAft>
                <a:spcPts val="0"/>
              </a:spcAft>
              <a:buClr>
                <a:srgbClr val="FFFFFF"/>
              </a:buClr>
              <a:buSzPts val="3000"/>
              <a:buNone/>
              <a:defRPr sz="3000">
                <a:solidFill>
                  <a:srgbClr val="FFFFFF"/>
                </a:solidFill>
              </a:defRPr>
            </a:lvl8pPr>
            <a:lvl9pPr lvl="8" algn="ctr" rtl="0">
              <a:lnSpc>
                <a:spcPct val="100000"/>
              </a:lnSpc>
              <a:spcBef>
                <a:spcPts val="0"/>
              </a:spcBef>
              <a:spcAft>
                <a:spcPts val="0"/>
              </a:spcAft>
              <a:buClr>
                <a:srgbClr val="FFFFFF"/>
              </a:buClr>
              <a:buSzPts val="3000"/>
              <a:buNone/>
              <a:defRPr sz="3000">
                <a:solidFill>
                  <a:srgbClr val="FFFFFF"/>
                </a:solidFill>
              </a:defRPr>
            </a:lvl9pPr>
          </a:lstStyle>
          <a:p>
            <a:endParaRPr/>
          </a:p>
        </p:txBody>
      </p:sp>
      <p:sp>
        <p:nvSpPr>
          <p:cNvPr id="16" name="Google Shape;16;p2"/>
          <p:cNvSpPr txBox="1">
            <a:spLocks noGrp="1"/>
          </p:cNvSpPr>
          <p:nvPr>
            <p:ph type="subTitle" idx="2"/>
          </p:nvPr>
        </p:nvSpPr>
        <p:spPr>
          <a:xfrm>
            <a:off x="164600" y="3621175"/>
            <a:ext cx="2937300" cy="902400"/>
          </a:xfrm>
          <a:prstGeom prst="rect">
            <a:avLst/>
          </a:prstGeom>
        </p:spPr>
        <p:txBody>
          <a:bodyPr spcFirstLastPara="1">
            <a:noAutofit/>
          </a:bodyPr>
          <a:lstStyle>
            <a:lvl1pPr lvl="0" rtl="0">
              <a:lnSpc>
                <a:spcPct val="100000"/>
              </a:lnSpc>
              <a:spcBef>
                <a:spcPts val="0"/>
              </a:spcBef>
              <a:spcAft>
                <a:spcPts val="0"/>
              </a:spcAft>
              <a:buClr>
                <a:srgbClr val="FFFFFF"/>
              </a:buClr>
              <a:buSzPts val="1200"/>
              <a:buNone/>
              <a:defRPr sz="1200">
                <a:solidFill>
                  <a:srgbClr val="FFFFFF"/>
                </a:solidFill>
              </a:defRPr>
            </a:lvl1pPr>
            <a:lvl2pPr lvl="1" algn="ctr" rtl="0">
              <a:lnSpc>
                <a:spcPct val="100000"/>
              </a:lnSpc>
              <a:spcBef>
                <a:spcPts val="0"/>
              </a:spcBef>
              <a:spcAft>
                <a:spcPts val="0"/>
              </a:spcAft>
              <a:buClr>
                <a:srgbClr val="FFFFFF"/>
              </a:buClr>
              <a:buSzPts val="3000"/>
              <a:buNone/>
              <a:defRPr sz="3000">
                <a:solidFill>
                  <a:srgbClr val="FFFFFF"/>
                </a:solidFill>
              </a:defRPr>
            </a:lvl2pPr>
            <a:lvl3pPr lvl="2" algn="ctr" rtl="0">
              <a:lnSpc>
                <a:spcPct val="100000"/>
              </a:lnSpc>
              <a:spcBef>
                <a:spcPts val="0"/>
              </a:spcBef>
              <a:spcAft>
                <a:spcPts val="0"/>
              </a:spcAft>
              <a:buClr>
                <a:srgbClr val="FFFFFF"/>
              </a:buClr>
              <a:buSzPts val="3000"/>
              <a:buNone/>
              <a:defRPr sz="3000">
                <a:solidFill>
                  <a:srgbClr val="FFFFFF"/>
                </a:solidFill>
              </a:defRPr>
            </a:lvl3pPr>
            <a:lvl4pPr lvl="3" algn="ctr" rtl="0">
              <a:lnSpc>
                <a:spcPct val="100000"/>
              </a:lnSpc>
              <a:spcBef>
                <a:spcPts val="0"/>
              </a:spcBef>
              <a:spcAft>
                <a:spcPts val="0"/>
              </a:spcAft>
              <a:buClr>
                <a:srgbClr val="FFFFFF"/>
              </a:buClr>
              <a:buSzPts val="3000"/>
              <a:buNone/>
              <a:defRPr sz="3000">
                <a:solidFill>
                  <a:srgbClr val="FFFFFF"/>
                </a:solidFill>
              </a:defRPr>
            </a:lvl4pPr>
            <a:lvl5pPr lvl="4" algn="ctr" rtl="0">
              <a:lnSpc>
                <a:spcPct val="100000"/>
              </a:lnSpc>
              <a:spcBef>
                <a:spcPts val="0"/>
              </a:spcBef>
              <a:spcAft>
                <a:spcPts val="0"/>
              </a:spcAft>
              <a:buClr>
                <a:srgbClr val="FFFFFF"/>
              </a:buClr>
              <a:buSzPts val="3000"/>
              <a:buNone/>
              <a:defRPr sz="3000">
                <a:solidFill>
                  <a:srgbClr val="FFFFFF"/>
                </a:solidFill>
              </a:defRPr>
            </a:lvl5pPr>
            <a:lvl6pPr lvl="5" algn="ctr" rtl="0">
              <a:lnSpc>
                <a:spcPct val="100000"/>
              </a:lnSpc>
              <a:spcBef>
                <a:spcPts val="0"/>
              </a:spcBef>
              <a:spcAft>
                <a:spcPts val="0"/>
              </a:spcAft>
              <a:buClr>
                <a:srgbClr val="FFFFFF"/>
              </a:buClr>
              <a:buSzPts val="3000"/>
              <a:buNone/>
              <a:defRPr sz="3000">
                <a:solidFill>
                  <a:srgbClr val="FFFFFF"/>
                </a:solidFill>
              </a:defRPr>
            </a:lvl6pPr>
            <a:lvl7pPr lvl="6" algn="ctr" rtl="0">
              <a:lnSpc>
                <a:spcPct val="100000"/>
              </a:lnSpc>
              <a:spcBef>
                <a:spcPts val="0"/>
              </a:spcBef>
              <a:spcAft>
                <a:spcPts val="0"/>
              </a:spcAft>
              <a:buClr>
                <a:srgbClr val="FFFFFF"/>
              </a:buClr>
              <a:buSzPts val="3000"/>
              <a:buNone/>
              <a:defRPr sz="3000">
                <a:solidFill>
                  <a:srgbClr val="FFFFFF"/>
                </a:solidFill>
              </a:defRPr>
            </a:lvl7pPr>
            <a:lvl8pPr lvl="7" algn="ctr" rtl="0">
              <a:lnSpc>
                <a:spcPct val="100000"/>
              </a:lnSpc>
              <a:spcBef>
                <a:spcPts val="0"/>
              </a:spcBef>
              <a:spcAft>
                <a:spcPts val="0"/>
              </a:spcAft>
              <a:buClr>
                <a:srgbClr val="FFFFFF"/>
              </a:buClr>
              <a:buSzPts val="3000"/>
              <a:buNone/>
              <a:defRPr sz="3000">
                <a:solidFill>
                  <a:srgbClr val="FFFFFF"/>
                </a:solidFill>
              </a:defRPr>
            </a:lvl8pPr>
            <a:lvl9pPr lvl="8" algn="ctr" rtl="0">
              <a:lnSpc>
                <a:spcPct val="100000"/>
              </a:lnSpc>
              <a:spcBef>
                <a:spcPts val="0"/>
              </a:spcBef>
              <a:spcAft>
                <a:spcPts val="0"/>
              </a:spcAft>
              <a:buClr>
                <a:srgbClr val="FFFFFF"/>
              </a:buClr>
              <a:buSzPts val="3000"/>
              <a:buNone/>
              <a:defRPr sz="3000">
                <a:solidFill>
                  <a:srgbClr val="FFFFFF"/>
                </a:solidFill>
              </a:defRPr>
            </a:lvl9pPr>
          </a:lstStyle>
          <a:p>
            <a:endParaRPr/>
          </a:p>
        </p:txBody>
      </p:sp>
    </p:spTree>
    <p:extLst>
      <p:ext uri="{BB962C8B-B14F-4D97-AF65-F5344CB8AC3E}">
        <p14:creationId xmlns:p14="http://schemas.microsoft.com/office/powerpoint/2010/main" val="290326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efault">
  <p:cSld name="CUSTOM_2_4">
    <p:spTree>
      <p:nvGrpSpPr>
        <p:cNvPr id="1" name="Shape 26"/>
        <p:cNvGrpSpPr/>
        <p:nvPr/>
      </p:nvGrpSpPr>
      <p:grpSpPr>
        <a:xfrm>
          <a:off x="0" y="0"/>
          <a:ext cx="0" cy="0"/>
          <a:chOff x="0" y="0"/>
          <a:chExt cx="0" cy="0"/>
        </a:xfrm>
      </p:grpSpPr>
      <p:sp>
        <p:nvSpPr>
          <p:cNvPr id="2" name="Google Shape;27;p5">
            <a:extLst>
              <a:ext uri="{FF2B5EF4-FFF2-40B4-BE49-F238E27FC236}">
                <a16:creationId xmlns:a16="http://schemas.microsoft.com/office/drawing/2014/main" id="{4B514F3E-115B-751E-0214-66B7FDF85668}"/>
              </a:ext>
            </a:extLst>
          </p:cNvPr>
          <p:cNvSpPr>
            <a:spLocks noChangeArrowheads="1"/>
          </p:cNvSpPr>
          <p:nvPr/>
        </p:nvSpPr>
        <p:spPr bwMode="auto">
          <a:xfrm>
            <a:off x="0" y="0"/>
            <a:ext cx="9144000" cy="576263"/>
          </a:xfrm>
          <a:prstGeom prst="rect">
            <a:avLst/>
          </a:prstGeom>
          <a:solidFill>
            <a:srgbClr val="EC781C"/>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defRPr/>
            </a:pPr>
            <a:endParaRPr lang="en-NL" altLang="en-NL"/>
          </a:p>
        </p:txBody>
      </p:sp>
      <p:sp>
        <p:nvSpPr>
          <p:cNvPr id="28" name="Google Shape;28;p5"/>
          <p:cNvSpPr txBox="1">
            <a:spLocks noGrp="1"/>
          </p:cNvSpPr>
          <p:nvPr>
            <p:ph type="title"/>
          </p:nvPr>
        </p:nvSpPr>
        <p:spPr>
          <a:xfrm>
            <a:off x="667512" y="0"/>
            <a:ext cx="5486400" cy="572700"/>
          </a:xfrm>
          <a:prstGeom prst="rect">
            <a:avLst/>
          </a:prstGeom>
        </p:spPr>
        <p:txBody>
          <a:bodyPr spcFirstLastPara="1">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9" name="Google Shape;29;p5"/>
          <p:cNvSpPr txBox="1">
            <a:spLocks noGrp="1"/>
          </p:cNvSpPr>
          <p:nvPr>
            <p:ph type="title" idx="2"/>
          </p:nvPr>
        </p:nvSpPr>
        <p:spPr>
          <a:xfrm>
            <a:off x="7068300" y="0"/>
            <a:ext cx="1984200" cy="572700"/>
          </a:xfrm>
          <a:prstGeom prst="rect">
            <a:avLst/>
          </a:prstGeom>
        </p:spPr>
        <p:txBody>
          <a:bodyPr spcFirstLastPara="1" anchor="b">
            <a:noAutofit/>
          </a:bodyPr>
          <a:lstStyle>
            <a:lvl1pPr lvl="0" algn="r"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0" name="Google Shape;30;p5"/>
          <p:cNvSpPr txBox="1">
            <a:spLocks noGrp="1"/>
          </p:cNvSpPr>
          <p:nvPr>
            <p:ph type="subTitle" idx="1"/>
          </p:nvPr>
        </p:nvSpPr>
        <p:spPr>
          <a:xfrm>
            <a:off x="182880" y="667512"/>
            <a:ext cx="5486400" cy="402300"/>
          </a:xfrm>
          <a:prstGeom prst="rect">
            <a:avLst/>
          </a:prstGeom>
        </p:spPr>
        <p:txBody>
          <a:bodyPr spcFirstLastPara="1">
            <a:noAutofit/>
          </a:bodyPr>
          <a:lstStyle>
            <a:lvl1pPr lvl="0" rtl="0">
              <a:spcBef>
                <a:spcPts val="0"/>
              </a:spcBef>
              <a:spcAft>
                <a:spcPts val="0"/>
              </a:spcAft>
              <a:buNone/>
              <a:defRPr sz="1400" b="1"/>
            </a:lvl1pPr>
            <a:lvl2pPr lvl="1" rtl="0">
              <a:spcBef>
                <a:spcPts val="800"/>
              </a:spcBef>
              <a:spcAft>
                <a:spcPts val="0"/>
              </a:spcAft>
              <a:buNone/>
              <a:defRPr/>
            </a:lvl2pPr>
            <a:lvl3pPr lvl="2" rtl="0">
              <a:spcBef>
                <a:spcPts val="800"/>
              </a:spcBef>
              <a:spcAft>
                <a:spcPts val="0"/>
              </a:spcAft>
              <a:buNone/>
              <a:defRPr/>
            </a:lvl3pPr>
            <a:lvl4pPr lvl="3" rtl="0">
              <a:spcBef>
                <a:spcPts val="800"/>
              </a:spcBef>
              <a:spcAft>
                <a:spcPts val="0"/>
              </a:spcAft>
              <a:buNone/>
              <a:defRPr/>
            </a:lvl4pPr>
            <a:lvl5pPr lvl="4" rtl="0">
              <a:spcBef>
                <a:spcPts val="800"/>
              </a:spcBef>
              <a:spcAft>
                <a:spcPts val="0"/>
              </a:spcAft>
              <a:buNone/>
              <a:defRPr/>
            </a:lvl5pPr>
            <a:lvl6pPr lvl="5" rtl="0">
              <a:spcBef>
                <a:spcPts val="800"/>
              </a:spcBef>
              <a:spcAft>
                <a:spcPts val="0"/>
              </a:spcAft>
              <a:buNone/>
              <a:defRPr/>
            </a:lvl6pPr>
            <a:lvl7pPr lvl="6" rtl="0">
              <a:spcBef>
                <a:spcPts val="800"/>
              </a:spcBef>
              <a:spcAft>
                <a:spcPts val="0"/>
              </a:spcAft>
              <a:buNone/>
              <a:defRPr/>
            </a:lvl7pPr>
            <a:lvl8pPr lvl="7" rtl="0">
              <a:spcBef>
                <a:spcPts val="800"/>
              </a:spcBef>
              <a:spcAft>
                <a:spcPts val="0"/>
              </a:spcAft>
              <a:buNone/>
              <a:defRPr/>
            </a:lvl8pPr>
            <a:lvl9pPr lvl="8" rtl="0">
              <a:spcBef>
                <a:spcPts val="800"/>
              </a:spcBef>
              <a:spcAft>
                <a:spcPts val="800"/>
              </a:spcAft>
              <a:buNone/>
              <a:defRPr/>
            </a:lvl9pPr>
          </a:lstStyle>
          <a:p>
            <a:endParaRPr/>
          </a:p>
        </p:txBody>
      </p:sp>
      <p:sp>
        <p:nvSpPr>
          <p:cNvPr id="31" name="Google Shape;31;p5"/>
          <p:cNvSpPr txBox="1">
            <a:spLocks noGrp="1"/>
          </p:cNvSpPr>
          <p:nvPr>
            <p:ph type="body" idx="3"/>
          </p:nvPr>
        </p:nvSpPr>
        <p:spPr>
          <a:xfrm>
            <a:off x="182880" y="1069848"/>
            <a:ext cx="5486400" cy="3895200"/>
          </a:xfrm>
          <a:prstGeom prst="rect">
            <a:avLst/>
          </a:prstGeom>
        </p:spPr>
        <p:txBody>
          <a:bodyPr spcFirstLastPara="1">
            <a:noAutofit/>
          </a:bodyPr>
          <a:lstStyle>
            <a:lvl1pPr marL="457200" lvl="0" indent="-292100" rtl="0">
              <a:spcBef>
                <a:spcPts val="0"/>
              </a:spcBef>
              <a:spcAft>
                <a:spcPts val="0"/>
              </a:spcAft>
              <a:buSzPts val="1000"/>
              <a:buChar char="●"/>
              <a:defRPr sz="1000"/>
            </a:lvl1pPr>
            <a:lvl2pPr marL="914400" lvl="1" indent="-292100" rtl="0">
              <a:spcBef>
                <a:spcPts val="800"/>
              </a:spcBef>
              <a:spcAft>
                <a:spcPts val="0"/>
              </a:spcAft>
              <a:buSzPts val="1000"/>
              <a:buChar char="○"/>
              <a:defRPr sz="1000"/>
            </a:lvl2pPr>
            <a:lvl3pPr marL="1371600" lvl="2" indent="-292100" rtl="0">
              <a:spcBef>
                <a:spcPts val="800"/>
              </a:spcBef>
              <a:spcAft>
                <a:spcPts val="0"/>
              </a:spcAft>
              <a:buSzPts val="1000"/>
              <a:buChar char="■"/>
              <a:defRPr sz="1000"/>
            </a:lvl3pPr>
            <a:lvl4pPr marL="1828800" lvl="3" indent="-292100" rtl="0">
              <a:spcBef>
                <a:spcPts val="800"/>
              </a:spcBef>
              <a:spcAft>
                <a:spcPts val="0"/>
              </a:spcAft>
              <a:buSzPts val="1000"/>
              <a:buChar char="●"/>
              <a:defRPr sz="1000"/>
            </a:lvl4pPr>
            <a:lvl5pPr marL="2286000" lvl="4" indent="-292100" rtl="0">
              <a:spcBef>
                <a:spcPts val="800"/>
              </a:spcBef>
              <a:spcAft>
                <a:spcPts val="0"/>
              </a:spcAft>
              <a:buSzPts val="1000"/>
              <a:buChar char="○"/>
              <a:defRPr sz="1000"/>
            </a:lvl5pPr>
            <a:lvl6pPr marL="2743200" lvl="5" indent="-292100" rtl="0">
              <a:spcBef>
                <a:spcPts val="800"/>
              </a:spcBef>
              <a:spcAft>
                <a:spcPts val="0"/>
              </a:spcAft>
              <a:buSzPts val="1000"/>
              <a:buChar char="■"/>
              <a:defRPr sz="1000"/>
            </a:lvl6pPr>
            <a:lvl7pPr marL="3200400" lvl="6" indent="-292100" rtl="0">
              <a:spcBef>
                <a:spcPts val="800"/>
              </a:spcBef>
              <a:spcAft>
                <a:spcPts val="0"/>
              </a:spcAft>
              <a:buSzPts val="1000"/>
              <a:buChar char="●"/>
              <a:defRPr/>
            </a:lvl7pPr>
            <a:lvl8pPr marL="3657600" lvl="7" indent="-292100" rtl="0">
              <a:spcBef>
                <a:spcPts val="800"/>
              </a:spcBef>
              <a:spcAft>
                <a:spcPts val="0"/>
              </a:spcAft>
              <a:buSzPts val="1000"/>
              <a:buChar char="○"/>
              <a:defRPr sz="1000"/>
            </a:lvl8pPr>
            <a:lvl9pPr marL="4114800" lvl="8" indent="-292100" rtl="0">
              <a:spcBef>
                <a:spcPts val="800"/>
              </a:spcBef>
              <a:spcAft>
                <a:spcPts val="800"/>
              </a:spcAft>
              <a:buSzPts val="1000"/>
              <a:buChar char="■"/>
              <a:defRPr sz="1000"/>
            </a:lvl9pPr>
          </a:lstStyle>
          <a:p>
            <a:endParaRPr/>
          </a:p>
        </p:txBody>
      </p:sp>
      <p:sp>
        <p:nvSpPr>
          <p:cNvPr id="32" name="Google Shape;32;p5"/>
          <p:cNvSpPr txBox="1">
            <a:spLocks noGrp="1"/>
          </p:cNvSpPr>
          <p:nvPr>
            <p:ph type="title" idx="4"/>
          </p:nvPr>
        </p:nvSpPr>
        <p:spPr>
          <a:xfrm>
            <a:off x="0" y="0"/>
            <a:ext cx="576000" cy="572700"/>
          </a:xfrm>
          <a:prstGeom prst="rect">
            <a:avLst/>
          </a:prstGeom>
        </p:spPr>
        <p:txBody>
          <a:bodyPr spcFirstLastPara="1">
            <a:noAutofit/>
          </a:bodyPr>
          <a:lstStyle>
            <a:lvl1pPr lvl="0" algn="ctr" rtl="0">
              <a:spcBef>
                <a:spcPts val="0"/>
              </a:spcBef>
              <a:spcAft>
                <a:spcPts val="0"/>
              </a:spcAft>
              <a:buNone/>
              <a:defRPr sz="4800">
                <a:solidFill>
                  <a:schemeClr val="lt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extLst>
      <p:ext uri="{BB962C8B-B14F-4D97-AF65-F5344CB8AC3E}">
        <p14:creationId xmlns:p14="http://schemas.microsoft.com/office/powerpoint/2010/main" val="2895269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Week 4 goals">
  <p:cSld name="CUSTOM_2_2_2">
    <p:spTree>
      <p:nvGrpSpPr>
        <p:cNvPr id="1" name="Shape 52"/>
        <p:cNvGrpSpPr/>
        <p:nvPr/>
      </p:nvGrpSpPr>
      <p:grpSpPr>
        <a:xfrm>
          <a:off x="0" y="0"/>
          <a:ext cx="0" cy="0"/>
          <a:chOff x="0" y="0"/>
          <a:chExt cx="0" cy="0"/>
        </a:xfrm>
      </p:grpSpPr>
      <p:sp>
        <p:nvSpPr>
          <p:cNvPr id="2" name="Google Shape;57;p8">
            <a:extLst>
              <a:ext uri="{FF2B5EF4-FFF2-40B4-BE49-F238E27FC236}">
                <a16:creationId xmlns:a16="http://schemas.microsoft.com/office/drawing/2014/main" id="{6065FC05-7FD5-5354-166F-17A586DCAE9E}"/>
              </a:ext>
            </a:extLst>
          </p:cNvPr>
          <p:cNvSpPr>
            <a:spLocks noChangeArrowheads="1"/>
          </p:cNvSpPr>
          <p:nvPr/>
        </p:nvSpPr>
        <p:spPr bwMode="auto">
          <a:xfrm>
            <a:off x="0" y="0"/>
            <a:ext cx="9144000" cy="576263"/>
          </a:xfrm>
          <a:prstGeom prst="rect">
            <a:avLst/>
          </a:prstGeom>
          <a:solidFill>
            <a:srgbClr val="EC781C"/>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defRPr/>
            </a:pPr>
            <a:endParaRPr lang="en-NL" altLang="en-NL"/>
          </a:p>
        </p:txBody>
      </p:sp>
      <p:sp>
        <p:nvSpPr>
          <p:cNvPr id="53" name="Google Shape;53;p8"/>
          <p:cNvSpPr txBox="1">
            <a:spLocks noGrp="1"/>
          </p:cNvSpPr>
          <p:nvPr>
            <p:ph type="subTitle" idx="1"/>
          </p:nvPr>
        </p:nvSpPr>
        <p:spPr>
          <a:xfrm>
            <a:off x="186167" y="758952"/>
            <a:ext cx="4294500" cy="393900"/>
          </a:xfrm>
          <a:prstGeom prst="rect">
            <a:avLst/>
          </a:prstGeom>
        </p:spPr>
        <p:txBody>
          <a:bodyPr spcFirstLastPara="1">
            <a:noAutofit/>
          </a:bodyPr>
          <a:lstStyle>
            <a:lvl1pPr lvl="0" rtl="0">
              <a:spcBef>
                <a:spcPts val="0"/>
              </a:spcBef>
              <a:spcAft>
                <a:spcPts val="0"/>
              </a:spcAft>
              <a:buNone/>
              <a:defRPr sz="1400" b="1"/>
            </a:lvl1pPr>
            <a:lvl2pPr lvl="1" rtl="0">
              <a:spcBef>
                <a:spcPts val="800"/>
              </a:spcBef>
              <a:spcAft>
                <a:spcPts val="0"/>
              </a:spcAft>
              <a:buNone/>
              <a:defRPr/>
            </a:lvl2pPr>
            <a:lvl3pPr lvl="2" rtl="0">
              <a:spcBef>
                <a:spcPts val="800"/>
              </a:spcBef>
              <a:spcAft>
                <a:spcPts val="0"/>
              </a:spcAft>
              <a:buNone/>
              <a:defRPr/>
            </a:lvl3pPr>
            <a:lvl4pPr lvl="3" rtl="0">
              <a:spcBef>
                <a:spcPts val="800"/>
              </a:spcBef>
              <a:spcAft>
                <a:spcPts val="0"/>
              </a:spcAft>
              <a:buNone/>
              <a:defRPr/>
            </a:lvl4pPr>
            <a:lvl5pPr lvl="4" rtl="0">
              <a:spcBef>
                <a:spcPts val="800"/>
              </a:spcBef>
              <a:spcAft>
                <a:spcPts val="0"/>
              </a:spcAft>
              <a:buNone/>
              <a:defRPr/>
            </a:lvl5pPr>
            <a:lvl6pPr lvl="5" rtl="0">
              <a:spcBef>
                <a:spcPts val="800"/>
              </a:spcBef>
              <a:spcAft>
                <a:spcPts val="0"/>
              </a:spcAft>
              <a:buNone/>
              <a:defRPr/>
            </a:lvl6pPr>
            <a:lvl7pPr lvl="6" rtl="0">
              <a:spcBef>
                <a:spcPts val="800"/>
              </a:spcBef>
              <a:spcAft>
                <a:spcPts val="0"/>
              </a:spcAft>
              <a:buNone/>
              <a:defRPr/>
            </a:lvl7pPr>
            <a:lvl8pPr lvl="7" rtl="0">
              <a:spcBef>
                <a:spcPts val="800"/>
              </a:spcBef>
              <a:spcAft>
                <a:spcPts val="0"/>
              </a:spcAft>
              <a:buNone/>
              <a:defRPr/>
            </a:lvl8pPr>
            <a:lvl9pPr lvl="8" rtl="0">
              <a:spcBef>
                <a:spcPts val="800"/>
              </a:spcBef>
              <a:spcAft>
                <a:spcPts val="800"/>
              </a:spcAft>
              <a:buNone/>
              <a:defRPr/>
            </a:lvl9pPr>
          </a:lstStyle>
          <a:p>
            <a:endParaRPr/>
          </a:p>
        </p:txBody>
      </p:sp>
      <p:sp>
        <p:nvSpPr>
          <p:cNvPr id="54" name="Google Shape;54;p8"/>
          <p:cNvSpPr txBox="1">
            <a:spLocks noGrp="1"/>
          </p:cNvSpPr>
          <p:nvPr>
            <p:ph type="body" idx="2"/>
          </p:nvPr>
        </p:nvSpPr>
        <p:spPr>
          <a:xfrm>
            <a:off x="182875" y="1152697"/>
            <a:ext cx="4294500" cy="3812400"/>
          </a:xfrm>
          <a:prstGeom prst="rect">
            <a:avLst/>
          </a:prstGeom>
        </p:spPr>
        <p:txBody>
          <a:bodyPr spcFirstLastPara="1">
            <a:noAutofit/>
          </a:bodyPr>
          <a:lstStyle>
            <a:lvl1pPr marL="457200" lvl="0" indent="-292100" rtl="0">
              <a:spcBef>
                <a:spcPts val="0"/>
              </a:spcBef>
              <a:spcAft>
                <a:spcPts val="0"/>
              </a:spcAft>
              <a:buSzPts val="1000"/>
              <a:buChar char="●"/>
              <a:defRPr/>
            </a:lvl1pPr>
            <a:lvl2pPr marL="914400" lvl="1" indent="-292100" rtl="0">
              <a:spcBef>
                <a:spcPts val="800"/>
              </a:spcBef>
              <a:spcAft>
                <a:spcPts val="0"/>
              </a:spcAft>
              <a:buSzPts val="1000"/>
              <a:buChar char="○"/>
              <a:defRPr/>
            </a:lvl2pPr>
            <a:lvl3pPr marL="1371600" lvl="2" indent="-292100" rtl="0">
              <a:spcBef>
                <a:spcPts val="800"/>
              </a:spcBef>
              <a:spcAft>
                <a:spcPts val="0"/>
              </a:spcAft>
              <a:buSzPts val="1000"/>
              <a:buChar char="■"/>
              <a:defRPr/>
            </a:lvl3pPr>
            <a:lvl4pPr marL="1828800" lvl="3" indent="-292100" rtl="0">
              <a:spcBef>
                <a:spcPts val="800"/>
              </a:spcBef>
              <a:spcAft>
                <a:spcPts val="0"/>
              </a:spcAft>
              <a:buSzPts val="1000"/>
              <a:buChar char="●"/>
              <a:defRPr/>
            </a:lvl4pPr>
            <a:lvl5pPr marL="2286000" lvl="4" indent="-292100" rtl="0">
              <a:spcBef>
                <a:spcPts val="800"/>
              </a:spcBef>
              <a:spcAft>
                <a:spcPts val="0"/>
              </a:spcAft>
              <a:buSzPts val="1000"/>
              <a:buChar char="○"/>
              <a:defRPr/>
            </a:lvl5pPr>
            <a:lvl6pPr marL="2743200" lvl="5" indent="-292100" rtl="0">
              <a:spcBef>
                <a:spcPts val="800"/>
              </a:spcBef>
              <a:spcAft>
                <a:spcPts val="0"/>
              </a:spcAft>
              <a:buSzPts val="1000"/>
              <a:buChar char="■"/>
              <a:defRPr/>
            </a:lvl6pPr>
            <a:lvl7pPr marL="3200400" lvl="6" indent="-292100" rtl="0">
              <a:spcBef>
                <a:spcPts val="800"/>
              </a:spcBef>
              <a:spcAft>
                <a:spcPts val="0"/>
              </a:spcAft>
              <a:buSzPts val="1000"/>
              <a:buChar char="●"/>
              <a:defRPr/>
            </a:lvl7pPr>
            <a:lvl8pPr marL="3657600" lvl="7" indent="-292100" rtl="0">
              <a:spcBef>
                <a:spcPts val="800"/>
              </a:spcBef>
              <a:spcAft>
                <a:spcPts val="0"/>
              </a:spcAft>
              <a:buSzPts val="1000"/>
              <a:buChar char="○"/>
              <a:defRPr/>
            </a:lvl8pPr>
            <a:lvl9pPr marL="4114800" lvl="8" indent="-292100" rtl="0">
              <a:spcBef>
                <a:spcPts val="800"/>
              </a:spcBef>
              <a:spcAft>
                <a:spcPts val="800"/>
              </a:spcAft>
              <a:buSzPts val="1000"/>
              <a:buChar char="■"/>
              <a:defRPr/>
            </a:lvl9pPr>
          </a:lstStyle>
          <a:p>
            <a:endParaRPr/>
          </a:p>
        </p:txBody>
      </p:sp>
      <p:sp>
        <p:nvSpPr>
          <p:cNvPr id="55" name="Google Shape;55;p8"/>
          <p:cNvSpPr txBox="1">
            <a:spLocks noGrp="1"/>
          </p:cNvSpPr>
          <p:nvPr>
            <p:ph type="body" idx="3"/>
          </p:nvPr>
        </p:nvSpPr>
        <p:spPr>
          <a:xfrm>
            <a:off x="4663450" y="1152698"/>
            <a:ext cx="4297800" cy="1625700"/>
          </a:xfrm>
          <a:prstGeom prst="rect">
            <a:avLst/>
          </a:prstGeom>
        </p:spPr>
        <p:txBody>
          <a:bodyPr spcFirstLastPara="1">
            <a:noAutofit/>
          </a:bodyPr>
          <a:lstStyle>
            <a:lvl1pPr marL="457200" lvl="0" indent="-292100" rtl="0">
              <a:spcBef>
                <a:spcPts val="0"/>
              </a:spcBef>
              <a:spcAft>
                <a:spcPts val="0"/>
              </a:spcAft>
              <a:buSzPts val="1000"/>
              <a:buChar char="●"/>
              <a:defRPr/>
            </a:lvl1pPr>
            <a:lvl2pPr marL="914400" lvl="1" indent="-292100" rtl="0">
              <a:spcBef>
                <a:spcPts val="800"/>
              </a:spcBef>
              <a:spcAft>
                <a:spcPts val="0"/>
              </a:spcAft>
              <a:buSzPts val="1000"/>
              <a:buChar char="○"/>
              <a:defRPr/>
            </a:lvl2pPr>
            <a:lvl3pPr marL="1371600" lvl="2" indent="-292100" rtl="0">
              <a:spcBef>
                <a:spcPts val="800"/>
              </a:spcBef>
              <a:spcAft>
                <a:spcPts val="0"/>
              </a:spcAft>
              <a:buSzPts val="1000"/>
              <a:buChar char="■"/>
              <a:defRPr/>
            </a:lvl3pPr>
            <a:lvl4pPr marL="1828800" lvl="3" indent="-292100" rtl="0">
              <a:spcBef>
                <a:spcPts val="800"/>
              </a:spcBef>
              <a:spcAft>
                <a:spcPts val="0"/>
              </a:spcAft>
              <a:buSzPts val="1000"/>
              <a:buChar char="●"/>
              <a:defRPr/>
            </a:lvl4pPr>
            <a:lvl5pPr marL="2286000" lvl="4" indent="-292100" rtl="0">
              <a:spcBef>
                <a:spcPts val="800"/>
              </a:spcBef>
              <a:spcAft>
                <a:spcPts val="0"/>
              </a:spcAft>
              <a:buSzPts val="1000"/>
              <a:buChar char="○"/>
              <a:defRPr/>
            </a:lvl5pPr>
            <a:lvl6pPr marL="2743200" lvl="5" indent="-292100" rtl="0">
              <a:spcBef>
                <a:spcPts val="800"/>
              </a:spcBef>
              <a:spcAft>
                <a:spcPts val="0"/>
              </a:spcAft>
              <a:buSzPts val="1000"/>
              <a:buChar char="■"/>
              <a:defRPr/>
            </a:lvl6pPr>
            <a:lvl7pPr marL="3200400" lvl="6" indent="-292100" rtl="0">
              <a:spcBef>
                <a:spcPts val="800"/>
              </a:spcBef>
              <a:spcAft>
                <a:spcPts val="0"/>
              </a:spcAft>
              <a:buSzPts val="1000"/>
              <a:buChar char="●"/>
              <a:defRPr/>
            </a:lvl7pPr>
            <a:lvl8pPr marL="3657600" lvl="7" indent="-292100" rtl="0">
              <a:spcBef>
                <a:spcPts val="800"/>
              </a:spcBef>
              <a:spcAft>
                <a:spcPts val="0"/>
              </a:spcAft>
              <a:buSzPts val="1000"/>
              <a:buChar char="○"/>
              <a:defRPr/>
            </a:lvl8pPr>
            <a:lvl9pPr marL="4114800" lvl="8" indent="-292100" rtl="0">
              <a:spcBef>
                <a:spcPts val="800"/>
              </a:spcBef>
              <a:spcAft>
                <a:spcPts val="800"/>
              </a:spcAft>
              <a:buSzPts val="1000"/>
              <a:buChar char="■"/>
              <a:defRPr/>
            </a:lvl9pPr>
          </a:lstStyle>
          <a:p>
            <a:endParaRPr/>
          </a:p>
        </p:txBody>
      </p:sp>
      <p:sp>
        <p:nvSpPr>
          <p:cNvPr id="56" name="Google Shape;56;p8"/>
          <p:cNvSpPr txBox="1">
            <a:spLocks noGrp="1"/>
          </p:cNvSpPr>
          <p:nvPr>
            <p:ph type="subTitle" idx="4"/>
          </p:nvPr>
        </p:nvSpPr>
        <p:spPr>
          <a:xfrm>
            <a:off x="4663440" y="758952"/>
            <a:ext cx="4297800" cy="393900"/>
          </a:xfrm>
          <a:prstGeom prst="rect">
            <a:avLst/>
          </a:prstGeom>
        </p:spPr>
        <p:txBody>
          <a:bodyPr spcFirstLastPara="1">
            <a:noAutofit/>
          </a:bodyPr>
          <a:lstStyle>
            <a:lvl1pPr lvl="0" rtl="0">
              <a:spcBef>
                <a:spcPts val="0"/>
              </a:spcBef>
              <a:spcAft>
                <a:spcPts val="0"/>
              </a:spcAft>
              <a:buNone/>
              <a:defRPr sz="1400" b="1"/>
            </a:lvl1pPr>
            <a:lvl2pPr lvl="1" rtl="0">
              <a:spcBef>
                <a:spcPts val="800"/>
              </a:spcBef>
              <a:spcAft>
                <a:spcPts val="0"/>
              </a:spcAft>
              <a:buNone/>
              <a:defRPr/>
            </a:lvl2pPr>
            <a:lvl3pPr lvl="2" rtl="0">
              <a:spcBef>
                <a:spcPts val="800"/>
              </a:spcBef>
              <a:spcAft>
                <a:spcPts val="0"/>
              </a:spcAft>
              <a:buNone/>
              <a:defRPr/>
            </a:lvl3pPr>
            <a:lvl4pPr lvl="3" rtl="0">
              <a:spcBef>
                <a:spcPts val="800"/>
              </a:spcBef>
              <a:spcAft>
                <a:spcPts val="0"/>
              </a:spcAft>
              <a:buNone/>
              <a:defRPr/>
            </a:lvl4pPr>
            <a:lvl5pPr lvl="4" rtl="0">
              <a:spcBef>
                <a:spcPts val="800"/>
              </a:spcBef>
              <a:spcAft>
                <a:spcPts val="0"/>
              </a:spcAft>
              <a:buNone/>
              <a:defRPr/>
            </a:lvl5pPr>
            <a:lvl6pPr lvl="5" rtl="0">
              <a:spcBef>
                <a:spcPts val="800"/>
              </a:spcBef>
              <a:spcAft>
                <a:spcPts val="0"/>
              </a:spcAft>
              <a:buNone/>
              <a:defRPr/>
            </a:lvl6pPr>
            <a:lvl7pPr lvl="6" rtl="0">
              <a:spcBef>
                <a:spcPts val="800"/>
              </a:spcBef>
              <a:spcAft>
                <a:spcPts val="0"/>
              </a:spcAft>
              <a:buNone/>
              <a:defRPr/>
            </a:lvl7pPr>
            <a:lvl8pPr lvl="7" rtl="0">
              <a:spcBef>
                <a:spcPts val="800"/>
              </a:spcBef>
              <a:spcAft>
                <a:spcPts val="0"/>
              </a:spcAft>
              <a:buNone/>
              <a:defRPr/>
            </a:lvl8pPr>
            <a:lvl9pPr lvl="8" rtl="0">
              <a:spcBef>
                <a:spcPts val="800"/>
              </a:spcBef>
              <a:spcAft>
                <a:spcPts val="800"/>
              </a:spcAft>
              <a:buNone/>
              <a:defRPr/>
            </a:lvl9pPr>
          </a:lstStyle>
          <a:p>
            <a:endParaRPr/>
          </a:p>
        </p:txBody>
      </p:sp>
      <p:sp>
        <p:nvSpPr>
          <p:cNvPr id="58" name="Google Shape;58;p8"/>
          <p:cNvSpPr txBox="1">
            <a:spLocks noGrp="1"/>
          </p:cNvSpPr>
          <p:nvPr>
            <p:ph type="title"/>
          </p:nvPr>
        </p:nvSpPr>
        <p:spPr>
          <a:xfrm>
            <a:off x="667512" y="0"/>
            <a:ext cx="5486400" cy="572700"/>
          </a:xfrm>
          <a:prstGeom prst="rect">
            <a:avLst/>
          </a:prstGeom>
        </p:spPr>
        <p:txBody>
          <a:bodyPr spcFirstLastPara="1">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59" name="Google Shape;59;p8"/>
          <p:cNvSpPr txBox="1">
            <a:spLocks noGrp="1"/>
          </p:cNvSpPr>
          <p:nvPr>
            <p:ph type="title" idx="5"/>
          </p:nvPr>
        </p:nvSpPr>
        <p:spPr>
          <a:xfrm>
            <a:off x="0" y="0"/>
            <a:ext cx="576000" cy="572700"/>
          </a:xfrm>
          <a:prstGeom prst="rect">
            <a:avLst/>
          </a:prstGeom>
        </p:spPr>
        <p:txBody>
          <a:bodyPr spcFirstLastPara="1">
            <a:noAutofit/>
          </a:bodyPr>
          <a:lstStyle>
            <a:lvl1pPr lvl="0" algn="ctr" rtl="0">
              <a:spcBef>
                <a:spcPts val="0"/>
              </a:spcBef>
              <a:spcAft>
                <a:spcPts val="0"/>
              </a:spcAft>
              <a:buNone/>
              <a:defRPr sz="4800">
                <a:solidFill>
                  <a:schemeClr val="lt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0" name="Google Shape;60;p8"/>
          <p:cNvSpPr txBox="1">
            <a:spLocks noGrp="1"/>
          </p:cNvSpPr>
          <p:nvPr>
            <p:ph type="title" idx="6"/>
          </p:nvPr>
        </p:nvSpPr>
        <p:spPr>
          <a:xfrm>
            <a:off x="7068300" y="1650"/>
            <a:ext cx="1984200" cy="572700"/>
          </a:xfrm>
          <a:prstGeom prst="rect">
            <a:avLst/>
          </a:prstGeom>
        </p:spPr>
        <p:txBody>
          <a:bodyPr spcFirstLastPara="1" anchor="b">
            <a:noAutofit/>
          </a:bodyPr>
          <a:lstStyle>
            <a:lvl1pPr lvl="0" algn="r"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1" name="Google Shape;61;p8"/>
          <p:cNvSpPr txBox="1">
            <a:spLocks noGrp="1"/>
          </p:cNvSpPr>
          <p:nvPr>
            <p:ph type="body" idx="7"/>
          </p:nvPr>
        </p:nvSpPr>
        <p:spPr>
          <a:xfrm>
            <a:off x="4663450" y="3172148"/>
            <a:ext cx="4297800" cy="1625700"/>
          </a:xfrm>
          <a:prstGeom prst="rect">
            <a:avLst/>
          </a:prstGeom>
        </p:spPr>
        <p:txBody>
          <a:bodyPr spcFirstLastPara="1">
            <a:noAutofit/>
          </a:bodyPr>
          <a:lstStyle>
            <a:lvl1pPr marL="457200" lvl="0" indent="-292100" rtl="0">
              <a:spcBef>
                <a:spcPts val="0"/>
              </a:spcBef>
              <a:spcAft>
                <a:spcPts val="0"/>
              </a:spcAft>
              <a:buSzPts val="1000"/>
              <a:buChar char="●"/>
              <a:defRPr/>
            </a:lvl1pPr>
            <a:lvl2pPr marL="914400" lvl="1" indent="-292100" rtl="0">
              <a:spcBef>
                <a:spcPts val="800"/>
              </a:spcBef>
              <a:spcAft>
                <a:spcPts val="0"/>
              </a:spcAft>
              <a:buSzPts val="1000"/>
              <a:buChar char="○"/>
              <a:defRPr/>
            </a:lvl2pPr>
            <a:lvl3pPr marL="1371600" lvl="2" indent="-292100" rtl="0">
              <a:spcBef>
                <a:spcPts val="800"/>
              </a:spcBef>
              <a:spcAft>
                <a:spcPts val="0"/>
              </a:spcAft>
              <a:buSzPts val="1000"/>
              <a:buChar char="■"/>
              <a:defRPr/>
            </a:lvl3pPr>
            <a:lvl4pPr marL="1828800" lvl="3" indent="-292100" rtl="0">
              <a:spcBef>
                <a:spcPts val="800"/>
              </a:spcBef>
              <a:spcAft>
                <a:spcPts val="0"/>
              </a:spcAft>
              <a:buSzPts val="1000"/>
              <a:buChar char="●"/>
              <a:defRPr/>
            </a:lvl4pPr>
            <a:lvl5pPr marL="2286000" lvl="4" indent="-292100" rtl="0">
              <a:spcBef>
                <a:spcPts val="800"/>
              </a:spcBef>
              <a:spcAft>
                <a:spcPts val="0"/>
              </a:spcAft>
              <a:buSzPts val="1000"/>
              <a:buChar char="○"/>
              <a:defRPr/>
            </a:lvl5pPr>
            <a:lvl6pPr marL="2743200" lvl="5" indent="-292100" rtl="0">
              <a:spcBef>
                <a:spcPts val="800"/>
              </a:spcBef>
              <a:spcAft>
                <a:spcPts val="0"/>
              </a:spcAft>
              <a:buSzPts val="1000"/>
              <a:buChar char="■"/>
              <a:defRPr/>
            </a:lvl6pPr>
            <a:lvl7pPr marL="3200400" lvl="6" indent="-292100" rtl="0">
              <a:spcBef>
                <a:spcPts val="800"/>
              </a:spcBef>
              <a:spcAft>
                <a:spcPts val="0"/>
              </a:spcAft>
              <a:buSzPts val="1000"/>
              <a:buChar char="●"/>
              <a:defRPr/>
            </a:lvl7pPr>
            <a:lvl8pPr marL="3657600" lvl="7" indent="-292100" rtl="0">
              <a:spcBef>
                <a:spcPts val="800"/>
              </a:spcBef>
              <a:spcAft>
                <a:spcPts val="0"/>
              </a:spcAft>
              <a:buSzPts val="1000"/>
              <a:buChar char="○"/>
              <a:defRPr/>
            </a:lvl8pPr>
            <a:lvl9pPr marL="4114800" lvl="8" indent="-292100" rtl="0">
              <a:spcBef>
                <a:spcPts val="800"/>
              </a:spcBef>
              <a:spcAft>
                <a:spcPts val="800"/>
              </a:spcAft>
              <a:buSzPts val="1000"/>
              <a:buChar char="■"/>
              <a:defRPr/>
            </a:lvl9pPr>
          </a:lstStyle>
          <a:p>
            <a:endParaRPr/>
          </a:p>
        </p:txBody>
      </p:sp>
      <p:sp>
        <p:nvSpPr>
          <p:cNvPr id="62" name="Google Shape;62;p8"/>
          <p:cNvSpPr txBox="1">
            <a:spLocks noGrp="1"/>
          </p:cNvSpPr>
          <p:nvPr>
            <p:ph type="subTitle" idx="8"/>
          </p:nvPr>
        </p:nvSpPr>
        <p:spPr>
          <a:xfrm>
            <a:off x="4663440" y="2778402"/>
            <a:ext cx="4297800" cy="393900"/>
          </a:xfrm>
          <a:prstGeom prst="rect">
            <a:avLst/>
          </a:prstGeom>
        </p:spPr>
        <p:txBody>
          <a:bodyPr spcFirstLastPara="1">
            <a:noAutofit/>
          </a:bodyPr>
          <a:lstStyle>
            <a:lvl1pPr lvl="0" rtl="0">
              <a:spcBef>
                <a:spcPts val="0"/>
              </a:spcBef>
              <a:spcAft>
                <a:spcPts val="0"/>
              </a:spcAft>
              <a:buNone/>
              <a:defRPr sz="1400" b="1"/>
            </a:lvl1pPr>
            <a:lvl2pPr lvl="1" rtl="0">
              <a:spcBef>
                <a:spcPts val="800"/>
              </a:spcBef>
              <a:spcAft>
                <a:spcPts val="0"/>
              </a:spcAft>
              <a:buNone/>
              <a:defRPr/>
            </a:lvl2pPr>
            <a:lvl3pPr lvl="2" rtl="0">
              <a:spcBef>
                <a:spcPts val="800"/>
              </a:spcBef>
              <a:spcAft>
                <a:spcPts val="0"/>
              </a:spcAft>
              <a:buNone/>
              <a:defRPr/>
            </a:lvl3pPr>
            <a:lvl4pPr lvl="3" rtl="0">
              <a:spcBef>
                <a:spcPts val="800"/>
              </a:spcBef>
              <a:spcAft>
                <a:spcPts val="0"/>
              </a:spcAft>
              <a:buNone/>
              <a:defRPr/>
            </a:lvl4pPr>
            <a:lvl5pPr lvl="4" rtl="0">
              <a:spcBef>
                <a:spcPts val="800"/>
              </a:spcBef>
              <a:spcAft>
                <a:spcPts val="0"/>
              </a:spcAft>
              <a:buNone/>
              <a:defRPr/>
            </a:lvl5pPr>
            <a:lvl6pPr lvl="5" rtl="0">
              <a:spcBef>
                <a:spcPts val="800"/>
              </a:spcBef>
              <a:spcAft>
                <a:spcPts val="0"/>
              </a:spcAft>
              <a:buNone/>
              <a:defRPr/>
            </a:lvl6pPr>
            <a:lvl7pPr lvl="6" rtl="0">
              <a:spcBef>
                <a:spcPts val="800"/>
              </a:spcBef>
              <a:spcAft>
                <a:spcPts val="0"/>
              </a:spcAft>
              <a:buNone/>
              <a:defRPr/>
            </a:lvl7pPr>
            <a:lvl8pPr lvl="7" rtl="0">
              <a:spcBef>
                <a:spcPts val="800"/>
              </a:spcBef>
              <a:spcAft>
                <a:spcPts val="0"/>
              </a:spcAft>
              <a:buNone/>
              <a:defRPr/>
            </a:lvl8pPr>
            <a:lvl9pPr lvl="8" rtl="0">
              <a:spcBef>
                <a:spcPts val="800"/>
              </a:spcBef>
              <a:spcAft>
                <a:spcPts val="800"/>
              </a:spcAft>
              <a:buNone/>
              <a:defRPr/>
            </a:lvl9pPr>
          </a:lstStyle>
          <a:p>
            <a:endParaRPr/>
          </a:p>
        </p:txBody>
      </p:sp>
    </p:spTree>
    <p:extLst>
      <p:ext uri="{BB962C8B-B14F-4D97-AF65-F5344CB8AC3E}">
        <p14:creationId xmlns:p14="http://schemas.microsoft.com/office/powerpoint/2010/main" val="3074479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1"/>
        <p:cNvGrpSpPr/>
        <p:nvPr/>
      </p:nvGrpSpPr>
      <p:grpSpPr>
        <a:xfrm>
          <a:off x="0" y="0"/>
          <a:ext cx="0" cy="0"/>
          <a:chOff x="0" y="0"/>
          <a:chExt cx="0" cy="0"/>
        </a:xfrm>
      </p:grpSpPr>
      <p:sp>
        <p:nvSpPr>
          <p:cNvPr id="2" name="Google Shape;82;p11">
            <a:extLst>
              <a:ext uri="{FF2B5EF4-FFF2-40B4-BE49-F238E27FC236}">
                <a16:creationId xmlns:a16="http://schemas.microsoft.com/office/drawing/2014/main" id="{EEB93EDA-7BC9-6565-5B21-975F0F751713}"/>
              </a:ext>
            </a:extLst>
          </p:cNvPr>
          <p:cNvSpPr>
            <a:spLocks noChangeArrowheads="1"/>
          </p:cNvSpPr>
          <p:nvPr/>
        </p:nvSpPr>
        <p:spPr bwMode="auto">
          <a:xfrm>
            <a:off x="3108325" y="-1588"/>
            <a:ext cx="6035675" cy="5143501"/>
          </a:xfrm>
          <a:prstGeom prst="rect">
            <a:avLst/>
          </a:prstGeom>
          <a:solidFill>
            <a:srgbClr val="999999"/>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defRPr/>
            </a:pPr>
            <a:endParaRPr lang="en-NL" altLang="en-NL" b="1"/>
          </a:p>
        </p:txBody>
      </p:sp>
      <p:sp>
        <p:nvSpPr>
          <p:cNvPr id="83" name="Google Shape;83;p11"/>
          <p:cNvSpPr txBox="1">
            <a:spLocks noGrp="1"/>
          </p:cNvSpPr>
          <p:nvPr>
            <p:ph type="title"/>
          </p:nvPr>
        </p:nvSpPr>
        <p:spPr>
          <a:xfrm>
            <a:off x="265500" y="308799"/>
            <a:ext cx="4045200" cy="1551900"/>
          </a:xfrm>
          <a:prstGeom prst="rect">
            <a:avLst/>
          </a:prstGeom>
        </p:spPr>
        <p:txBody>
          <a:bodyPr spcFirstLastPara="1">
            <a:noAutofit/>
          </a:bodyPr>
          <a:lstStyle>
            <a:lvl1pPr lvl="0" algn="ctr" rtl="0">
              <a:spcBef>
                <a:spcPts val="0"/>
              </a:spcBef>
              <a:spcAft>
                <a:spcPts val="0"/>
              </a:spcAft>
              <a:buSzPts val="3000"/>
              <a:buNone/>
              <a:defRPr sz="3000"/>
            </a:lvl1pPr>
            <a:lvl2pPr lvl="1" algn="ctr" rtl="0">
              <a:spcBef>
                <a:spcPts val="0"/>
              </a:spcBef>
              <a:spcAft>
                <a:spcPts val="0"/>
              </a:spcAft>
              <a:buSzPts val="3800"/>
              <a:buNone/>
              <a:defRPr sz="3800"/>
            </a:lvl2pPr>
            <a:lvl3pPr lvl="2" algn="ctr" rtl="0">
              <a:spcBef>
                <a:spcPts val="0"/>
              </a:spcBef>
              <a:spcAft>
                <a:spcPts val="0"/>
              </a:spcAft>
              <a:buSzPts val="3800"/>
              <a:buNone/>
              <a:defRPr sz="3800"/>
            </a:lvl3pPr>
            <a:lvl4pPr lvl="3" algn="ctr" rtl="0">
              <a:spcBef>
                <a:spcPts val="0"/>
              </a:spcBef>
              <a:spcAft>
                <a:spcPts val="0"/>
              </a:spcAft>
              <a:buSzPts val="3800"/>
              <a:buNone/>
              <a:defRPr sz="3800"/>
            </a:lvl4pPr>
            <a:lvl5pPr lvl="4" algn="ctr" rtl="0">
              <a:spcBef>
                <a:spcPts val="0"/>
              </a:spcBef>
              <a:spcAft>
                <a:spcPts val="0"/>
              </a:spcAft>
              <a:buSzPts val="3800"/>
              <a:buNone/>
              <a:defRPr sz="3800"/>
            </a:lvl5pPr>
            <a:lvl6pPr lvl="5" algn="ctr" rtl="0">
              <a:spcBef>
                <a:spcPts val="0"/>
              </a:spcBef>
              <a:spcAft>
                <a:spcPts val="0"/>
              </a:spcAft>
              <a:buSzPts val="3800"/>
              <a:buNone/>
              <a:defRPr sz="3800"/>
            </a:lvl6pPr>
            <a:lvl7pPr lvl="6" algn="ctr" rtl="0">
              <a:spcBef>
                <a:spcPts val="0"/>
              </a:spcBef>
              <a:spcAft>
                <a:spcPts val="0"/>
              </a:spcAft>
              <a:buSzPts val="3800"/>
              <a:buNone/>
              <a:defRPr sz="3800"/>
            </a:lvl7pPr>
            <a:lvl8pPr lvl="7" algn="ctr" rtl="0">
              <a:spcBef>
                <a:spcPts val="0"/>
              </a:spcBef>
              <a:spcAft>
                <a:spcPts val="0"/>
              </a:spcAft>
              <a:buSzPts val="3800"/>
              <a:buNone/>
              <a:defRPr sz="3800"/>
            </a:lvl8pPr>
            <a:lvl9pPr lvl="8" algn="ctr" rtl="0">
              <a:spcBef>
                <a:spcPts val="0"/>
              </a:spcBef>
              <a:spcAft>
                <a:spcPts val="0"/>
              </a:spcAft>
              <a:buSzPts val="3800"/>
              <a:buNone/>
              <a:defRPr sz="3800"/>
            </a:lvl9pPr>
          </a:lstStyle>
          <a:p>
            <a:endParaRPr/>
          </a:p>
        </p:txBody>
      </p:sp>
      <p:sp>
        <p:nvSpPr>
          <p:cNvPr id="84" name="Google Shape;84;p11"/>
          <p:cNvSpPr txBox="1">
            <a:spLocks noGrp="1"/>
          </p:cNvSpPr>
          <p:nvPr>
            <p:ph type="subTitle" idx="1"/>
          </p:nvPr>
        </p:nvSpPr>
        <p:spPr>
          <a:xfrm>
            <a:off x="265500" y="1860700"/>
            <a:ext cx="4045200" cy="3012900"/>
          </a:xfrm>
          <a:prstGeom prst="rect">
            <a:avLst/>
          </a:prstGeom>
        </p:spPr>
        <p:txBody>
          <a:bodyPr spcFirstLastPara="1" anchor="ctr">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85" name="Google Shape;85;p11"/>
          <p:cNvSpPr txBox="1">
            <a:spLocks noGrp="1"/>
          </p:cNvSpPr>
          <p:nvPr>
            <p:ph type="body" idx="2"/>
          </p:nvPr>
        </p:nvSpPr>
        <p:spPr>
          <a:xfrm>
            <a:off x="4939500" y="724200"/>
            <a:ext cx="3837000" cy="3695100"/>
          </a:xfrm>
          <a:prstGeom prst="rect">
            <a:avLst/>
          </a:prstGeom>
        </p:spPr>
        <p:txBody>
          <a:bodyPr spcFirstLastPara="1" anchor="ctr">
            <a:noAutofit/>
          </a:bodyPr>
          <a:lstStyle>
            <a:lvl1pPr marL="457200" lvl="0" indent="-292100" rtl="0">
              <a:spcBef>
                <a:spcPts val="0"/>
              </a:spcBef>
              <a:spcAft>
                <a:spcPts val="0"/>
              </a:spcAft>
              <a:buClr>
                <a:schemeClr val="lt1"/>
              </a:buClr>
              <a:buSzPts val="1000"/>
              <a:buChar char="●"/>
              <a:defRPr>
                <a:solidFill>
                  <a:schemeClr val="lt1"/>
                </a:solidFill>
              </a:defRPr>
            </a:lvl1pPr>
            <a:lvl2pPr marL="914400" lvl="1" indent="-292100" rtl="0">
              <a:spcBef>
                <a:spcPts val="800"/>
              </a:spcBef>
              <a:spcAft>
                <a:spcPts val="0"/>
              </a:spcAft>
              <a:buClr>
                <a:schemeClr val="lt1"/>
              </a:buClr>
              <a:buSzPts val="1000"/>
              <a:buChar char="○"/>
              <a:defRPr>
                <a:solidFill>
                  <a:schemeClr val="lt1"/>
                </a:solidFill>
              </a:defRPr>
            </a:lvl2pPr>
            <a:lvl3pPr marL="1371600" lvl="2" indent="-292100" rtl="0">
              <a:spcBef>
                <a:spcPts val="800"/>
              </a:spcBef>
              <a:spcAft>
                <a:spcPts val="0"/>
              </a:spcAft>
              <a:buClr>
                <a:schemeClr val="lt1"/>
              </a:buClr>
              <a:buSzPts val="1000"/>
              <a:buChar char="■"/>
              <a:defRPr>
                <a:solidFill>
                  <a:schemeClr val="lt1"/>
                </a:solidFill>
              </a:defRPr>
            </a:lvl3pPr>
            <a:lvl4pPr marL="1828800" lvl="3" indent="-292100" rtl="0">
              <a:spcBef>
                <a:spcPts val="800"/>
              </a:spcBef>
              <a:spcAft>
                <a:spcPts val="0"/>
              </a:spcAft>
              <a:buClr>
                <a:schemeClr val="lt1"/>
              </a:buClr>
              <a:buSzPts val="1000"/>
              <a:buChar char="●"/>
              <a:defRPr>
                <a:solidFill>
                  <a:schemeClr val="lt1"/>
                </a:solidFill>
              </a:defRPr>
            </a:lvl4pPr>
            <a:lvl5pPr marL="2286000" lvl="4" indent="-292100" rtl="0">
              <a:spcBef>
                <a:spcPts val="800"/>
              </a:spcBef>
              <a:spcAft>
                <a:spcPts val="0"/>
              </a:spcAft>
              <a:buClr>
                <a:schemeClr val="lt1"/>
              </a:buClr>
              <a:buSzPts val="1000"/>
              <a:buChar char="○"/>
              <a:defRPr>
                <a:solidFill>
                  <a:schemeClr val="lt1"/>
                </a:solidFill>
              </a:defRPr>
            </a:lvl5pPr>
            <a:lvl6pPr marL="2743200" lvl="5" indent="-292100" rtl="0">
              <a:spcBef>
                <a:spcPts val="800"/>
              </a:spcBef>
              <a:spcAft>
                <a:spcPts val="0"/>
              </a:spcAft>
              <a:buClr>
                <a:schemeClr val="lt1"/>
              </a:buClr>
              <a:buSzPts val="1000"/>
              <a:buChar char="■"/>
              <a:defRPr>
                <a:solidFill>
                  <a:schemeClr val="lt1"/>
                </a:solidFill>
              </a:defRPr>
            </a:lvl6pPr>
            <a:lvl7pPr marL="3200400" lvl="6" indent="-292100" rtl="0">
              <a:spcBef>
                <a:spcPts val="800"/>
              </a:spcBef>
              <a:spcAft>
                <a:spcPts val="0"/>
              </a:spcAft>
              <a:buClr>
                <a:schemeClr val="lt1"/>
              </a:buClr>
              <a:buSzPts val="1000"/>
              <a:buChar char="●"/>
              <a:defRPr>
                <a:solidFill>
                  <a:schemeClr val="lt1"/>
                </a:solidFill>
              </a:defRPr>
            </a:lvl7pPr>
            <a:lvl8pPr marL="3657600" lvl="7" indent="-292100" rtl="0">
              <a:spcBef>
                <a:spcPts val="800"/>
              </a:spcBef>
              <a:spcAft>
                <a:spcPts val="0"/>
              </a:spcAft>
              <a:buClr>
                <a:schemeClr val="lt1"/>
              </a:buClr>
              <a:buSzPts val="1000"/>
              <a:buChar char="○"/>
              <a:defRPr>
                <a:solidFill>
                  <a:schemeClr val="lt1"/>
                </a:solidFill>
              </a:defRPr>
            </a:lvl8pPr>
            <a:lvl9pPr marL="4114800" lvl="8" indent="-292100" rtl="0">
              <a:spcBef>
                <a:spcPts val="800"/>
              </a:spcBef>
              <a:spcAft>
                <a:spcPts val="800"/>
              </a:spcAft>
              <a:buClr>
                <a:schemeClr val="lt1"/>
              </a:buClr>
              <a:buSzPts val="1000"/>
              <a:buChar char="■"/>
              <a:defRPr>
                <a:solidFill>
                  <a:schemeClr val="lt1"/>
                </a:solidFill>
              </a:defRPr>
            </a:lvl9pPr>
          </a:lstStyle>
          <a:p>
            <a:endParaRPr/>
          </a:p>
        </p:txBody>
      </p:sp>
      <p:sp>
        <p:nvSpPr>
          <p:cNvPr id="3" name="Google Shape;86;p11">
            <a:extLst>
              <a:ext uri="{FF2B5EF4-FFF2-40B4-BE49-F238E27FC236}">
                <a16:creationId xmlns:a16="http://schemas.microsoft.com/office/drawing/2014/main" id="{B87BA1B0-2764-6DFD-9F33-8280304AB6E8}"/>
              </a:ext>
            </a:extLst>
          </p:cNvPr>
          <p:cNvSpPr txBox="1">
            <a:spLocks noGrp="1" noChangeArrowheads="1"/>
          </p:cNvSpPr>
          <p:nvPr>
            <p:ph type="sldNum" idx="10"/>
          </p:nvPr>
        </p:nvSpPr>
        <p:spPr/>
        <p:txBody>
          <a:bodyPr/>
          <a:lstStyle>
            <a:lvl1pPr>
              <a:defRPr>
                <a:solidFill>
                  <a:srgbClr val="FFFFFF"/>
                </a:solidFill>
              </a:defRPr>
            </a:lvl1pPr>
          </a:lstStyle>
          <a:p>
            <a:pPr>
              <a:defRPr/>
            </a:pPr>
            <a:fld id="{A5ABC5B4-A69F-45C1-B41A-EBDC57B89804}" type="slidenum">
              <a:rPr lang="en-NL" altLang="en-NL"/>
              <a:pPr>
                <a:defRPr/>
              </a:pPr>
              <a:t>‹#›</a:t>
            </a:fld>
            <a:endParaRPr lang="en-NL" altLang="en-NL"/>
          </a:p>
        </p:txBody>
      </p:sp>
    </p:spTree>
    <p:extLst>
      <p:ext uri="{BB962C8B-B14F-4D97-AF65-F5344CB8AC3E}">
        <p14:creationId xmlns:p14="http://schemas.microsoft.com/office/powerpoint/2010/main" val="4186314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TITLE_1">
    <p:bg>
      <p:bgPr>
        <a:solidFill>
          <a:srgbClr val="EC781C"/>
        </a:solidFill>
        <a:effectLst/>
      </p:bgPr>
    </p:bg>
    <p:spTree>
      <p:nvGrpSpPr>
        <p:cNvPr id="1" name="Shape 9"/>
        <p:cNvGrpSpPr/>
        <p:nvPr/>
      </p:nvGrpSpPr>
      <p:grpSpPr>
        <a:xfrm>
          <a:off x="0" y="0"/>
          <a:ext cx="0" cy="0"/>
          <a:chOff x="0" y="0"/>
          <a:chExt cx="0" cy="0"/>
        </a:xfrm>
      </p:grpSpPr>
      <p:sp>
        <p:nvSpPr>
          <p:cNvPr id="2" name="Google Shape;10;p2">
            <a:extLst>
              <a:ext uri="{FF2B5EF4-FFF2-40B4-BE49-F238E27FC236}">
                <a16:creationId xmlns:a16="http://schemas.microsoft.com/office/drawing/2014/main" id="{FA84EC97-DA82-18D8-BA4D-67719B96B1C4}"/>
              </a:ext>
            </a:extLst>
          </p:cNvPr>
          <p:cNvSpPr/>
          <p:nvPr/>
        </p:nvSpPr>
        <p:spPr>
          <a:xfrm>
            <a:off x="3108325" y="-1588"/>
            <a:ext cx="6035675" cy="5146676"/>
          </a:xfrm>
          <a:prstGeom prst="rect">
            <a:avLst/>
          </a:prstGeom>
          <a:solidFill>
            <a:schemeClr val="tx2">
              <a:lumMod val="25000"/>
            </a:schemeClr>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kern="0">
              <a:latin typeface="Arial"/>
              <a:ea typeface="Arial"/>
              <a:cs typeface="Arial"/>
              <a:sym typeface="Arial"/>
            </a:endParaRPr>
          </a:p>
        </p:txBody>
      </p:sp>
      <p:sp>
        <p:nvSpPr>
          <p:cNvPr id="3" name="Google Shape;11;p2">
            <a:extLst>
              <a:ext uri="{FF2B5EF4-FFF2-40B4-BE49-F238E27FC236}">
                <a16:creationId xmlns:a16="http://schemas.microsoft.com/office/drawing/2014/main" id="{90982F80-20FD-C0D5-2A4E-04E69C416026}"/>
              </a:ext>
            </a:extLst>
          </p:cNvPr>
          <p:cNvSpPr>
            <a:spLocks noChangeArrowheads="1"/>
          </p:cNvSpPr>
          <p:nvPr/>
        </p:nvSpPr>
        <p:spPr bwMode="auto">
          <a:xfrm>
            <a:off x="0" y="4364038"/>
            <a:ext cx="9144000" cy="776287"/>
          </a:xfrm>
          <a:prstGeom prst="rect">
            <a:avLst/>
          </a:prstGeom>
          <a:solidFill>
            <a:srgbClr val="FFFFFF"/>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defRPr/>
            </a:pPr>
            <a:endParaRPr lang="en-NL" altLang="en-NL"/>
          </a:p>
        </p:txBody>
      </p:sp>
      <p:pic>
        <p:nvPicPr>
          <p:cNvPr id="4" name="Google Shape;14;p2">
            <a:extLst>
              <a:ext uri="{FF2B5EF4-FFF2-40B4-BE49-F238E27FC236}">
                <a16:creationId xmlns:a16="http://schemas.microsoft.com/office/drawing/2014/main" id="{F95FEE90-F3DE-4BC8-BF80-E14B5B4E58B9}"/>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 y="4522788"/>
            <a:ext cx="1328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15;p2">
            <a:extLst>
              <a:ext uri="{FF2B5EF4-FFF2-40B4-BE49-F238E27FC236}">
                <a16:creationId xmlns:a16="http://schemas.microsoft.com/office/drawing/2014/main" id="{094E531D-D61A-B404-387B-4E8098A417F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4713" y="4508500"/>
            <a:ext cx="5127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Google Shape;12;p2"/>
          <p:cNvSpPr txBox="1">
            <a:spLocks noGrp="1"/>
          </p:cNvSpPr>
          <p:nvPr>
            <p:ph type="ctrTitle"/>
          </p:nvPr>
        </p:nvSpPr>
        <p:spPr>
          <a:xfrm>
            <a:off x="3657600" y="548650"/>
            <a:ext cx="4937700" cy="3264300"/>
          </a:xfrm>
          <a:prstGeom prst="rect">
            <a:avLst/>
          </a:prstGeom>
        </p:spPr>
        <p:txBody>
          <a:bodyPr spcFirstLastPara="1" anchor="t">
            <a:noAutofit/>
          </a:bodyPr>
          <a:lstStyle>
            <a:lvl1pPr lvl="0" rtl="0">
              <a:spcBef>
                <a:spcPts val="0"/>
              </a:spcBef>
              <a:spcAft>
                <a:spcPts val="0"/>
              </a:spcAft>
              <a:buClr>
                <a:srgbClr val="FFFFFF"/>
              </a:buClr>
              <a:buSzPts val="1800"/>
              <a:buNone/>
              <a:defRPr sz="1800">
                <a:solidFill>
                  <a:srgbClr val="FFFFFF"/>
                </a:solidFill>
              </a:defRPr>
            </a:lvl1pPr>
            <a:lvl2pPr lvl="1" algn="ctr" rtl="0">
              <a:spcBef>
                <a:spcPts val="0"/>
              </a:spcBef>
              <a:spcAft>
                <a:spcPts val="0"/>
              </a:spcAft>
              <a:buClr>
                <a:srgbClr val="FFFFFF"/>
              </a:buClr>
              <a:buSzPts val="3600"/>
              <a:buNone/>
              <a:defRPr sz="3600">
                <a:solidFill>
                  <a:srgbClr val="FFFFFF"/>
                </a:solidFill>
              </a:defRPr>
            </a:lvl2pPr>
            <a:lvl3pPr lvl="2" algn="ctr" rtl="0">
              <a:spcBef>
                <a:spcPts val="0"/>
              </a:spcBef>
              <a:spcAft>
                <a:spcPts val="0"/>
              </a:spcAft>
              <a:buClr>
                <a:srgbClr val="FFFFFF"/>
              </a:buClr>
              <a:buSzPts val="3600"/>
              <a:buNone/>
              <a:defRPr sz="3600">
                <a:solidFill>
                  <a:srgbClr val="FFFFFF"/>
                </a:solidFill>
              </a:defRPr>
            </a:lvl3pPr>
            <a:lvl4pPr lvl="3" algn="ctr" rtl="0">
              <a:spcBef>
                <a:spcPts val="0"/>
              </a:spcBef>
              <a:spcAft>
                <a:spcPts val="0"/>
              </a:spcAft>
              <a:buClr>
                <a:srgbClr val="FFFFFF"/>
              </a:buClr>
              <a:buSzPts val="3600"/>
              <a:buNone/>
              <a:defRPr sz="3600">
                <a:solidFill>
                  <a:srgbClr val="FFFFFF"/>
                </a:solidFill>
              </a:defRPr>
            </a:lvl4pPr>
            <a:lvl5pPr lvl="4" algn="ctr" rtl="0">
              <a:spcBef>
                <a:spcPts val="0"/>
              </a:spcBef>
              <a:spcAft>
                <a:spcPts val="0"/>
              </a:spcAft>
              <a:buClr>
                <a:srgbClr val="FFFFFF"/>
              </a:buClr>
              <a:buSzPts val="3600"/>
              <a:buNone/>
              <a:defRPr sz="3600">
                <a:solidFill>
                  <a:srgbClr val="FFFFFF"/>
                </a:solidFill>
              </a:defRPr>
            </a:lvl5pPr>
            <a:lvl6pPr lvl="5" algn="ctr" rtl="0">
              <a:spcBef>
                <a:spcPts val="0"/>
              </a:spcBef>
              <a:spcAft>
                <a:spcPts val="0"/>
              </a:spcAft>
              <a:buClr>
                <a:srgbClr val="FFFFFF"/>
              </a:buClr>
              <a:buSzPts val="3600"/>
              <a:buNone/>
              <a:defRPr sz="3600">
                <a:solidFill>
                  <a:srgbClr val="FFFFFF"/>
                </a:solidFill>
              </a:defRPr>
            </a:lvl6pPr>
            <a:lvl7pPr lvl="6" algn="ctr" rtl="0">
              <a:spcBef>
                <a:spcPts val="0"/>
              </a:spcBef>
              <a:spcAft>
                <a:spcPts val="0"/>
              </a:spcAft>
              <a:buClr>
                <a:srgbClr val="FFFFFF"/>
              </a:buClr>
              <a:buSzPts val="3600"/>
              <a:buNone/>
              <a:defRPr sz="3600">
                <a:solidFill>
                  <a:srgbClr val="FFFFFF"/>
                </a:solidFill>
              </a:defRPr>
            </a:lvl7pPr>
            <a:lvl8pPr lvl="7" algn="ctr" rtl="0">
              <a:spcBef>
                <a:spcPts val="0"/>
              </a:spcBef>
              <a:spcAft>
                <a:spcPts val="0"/>
              </a:spcAft>
              <a:buClr>
                <a:srgbClr val="FFFFFF"/>
              </a:buClr>
              <a:buSzPts val="3600"/>
              <a:buNone/>
              <a:defRPr sz="3600">
                <a:solidFill>
                  <a:srgbClr val="FFFFFF"/>
                </a:solidFill>
              </a:defRPr>
            </a:lvl8pPr>
            <a:lvl9pPr lvl="8" algn="ctr" rtl="0">
              <a:spcBef>
                <a:spcPts val="0"/>
              </a:spcBef>
              <a:spcAft>
                <a:spcPts val="0"/>
              </a:spcAft>
              <a:buClr>
                <a:srgbClr val="FFFFFF"/>
              </a:buClr>
              <a:buSzPts val="3600"/>
              <a:buNone/>
              <a:defRPr sz="3600">
                <a:solidFill>
                  <a:srgbClr val="FFFFFF"/>
                </a:solidFill>
              </a:defRPr>
            </a:lvl9pPr>
          </a:lstStyle>
          <a:p>
            <a:endParaRPr/>
          </a:p>
        </p:txBody>
      </p:sp>
      <p:sp>
        <p:nvSpPr>
          <p:cNvPr id="13" name="Google Shape;13;p2"/>
          <p:cNvSpPr txBox="1">
            <a:spLocks noGrp="1"/>
          </p:cNvSpPr>
          <p:nvPr>
            <p:ph type="subTitle" idx="1"/>
          </p:nvPr>
        </p:nvSpPr>
        <p:spPr>
          <a:xfrm>
            <a:off x="548650" y="548650"/>
            <a:ext cx="2011800" cy="3264300"/>
          </a:xfrm>
          <a:prstGeom prst="rect">
            <a:avLst/>
          </a:prstGeom>
        </p:spPr>
        <p:txBody>
          <a:bodyPr spcFirstLastPara="1">
            <a:noAutofit/>
          </a:bodyPr>
          <a:lstStyle>
            <a:lvl1pPr lvl="0" rtl="0">
              <a:lnSpc>
                <a:spcPct val="100000"/>
              </a:lnSpc>
              <a:spcBef>
                <a:spcPts val="0"/>
              </a:spcBef>
              <a:spcAft>
                <a:spcPts val="0"/>
              </a:spcAft>
              <a:buClr>
                <a:srgbClr val="FFFFFF"/>
              </a:buClr>
              <a:buSzPts val="1800"/>
              <a:buNone/>
              <a:defRPr sz="1800">
                <a:solidFill>
                  <a:srgbClr val="FFFFFF"/>
                </a:solidFill>
              </a:defRPr>
            </a:lvl1pPr>
            <a:lvl2pPr lvl="1" algn="ctr" rtl="0">
              <a:lnSpc>
                <a:spcPct val="100000"/>
              </a:lnSpc>
              <a:spcBef>
                <a:spcPts val="0"/>
              </a:spcBef>
              <a:spcAft>
                <a:spcPts val="0"/>
              </a:spcAft>
              <a:buClr>
                <a:srgbClr val="FFFFFF"/>
              </a:buClr>
              <a:buSzPts val="3000"/>
              <a:buNone/>
              <a:defRPr sz="3000">
                <a:solidFill>
                  <a:srgbClr val="FFFFFF"/>
                </a:solidFill>
              </a:defRPr>
            </a:lvl2pPr>
            <a:lvl3pPr lvl="2" algn="ctr" rtl="0">
              <a:lnSpc>
                <a:spcPct val="100000"/>
              </a:lnSpc>
              <a:spcBef>
                <a:spcPts val="0"/>
              </a:spcBef>
              <a:spcAft>
                <a:spcPts val="0"/>
              </a:spcAft>
              <a:buClr>
                <a:srgbClr val="FFFFFF"/>
              </a:buClr>
              <a:buSzPts val="3000"/>
              <a:buNone/>
              <a:defRPr sz="3000">
                <a:solidFill>
                  <a:srgbClr val="FFFFFF"/>
                </a:solidFill>
              </a:defRPr>
            </a:lvl3pPr>
            <a:lvl4pPr lvl="3" algn="ctr" rtl="0">
              <a:lnSpc>
                <a:spcPct val="100000"/>
              </a:lnSpc>
              <a:spcBef>
                <a:spcPts val="0"/>
              </a:spcBef>
              <a:spcAft>
                <a:spcPts val="0"/>
              </a:spcAft>
              <a:buClr>
                <a:srgbClr val="FFFFFF"/>
              </a:buClr>
              <a:buSzPts val="3000"/>
              <a:buNone/>
              <a:defRPr sz="3000">
                <a:solidFill>
                  <a:srgbClr val="FFFFFF"/>
                </a:solidFill>
              </a:defRPr>
            </a:lvl4pPr>
            <a:lvl5pPr lvl="4" algn="ctr" rtl="0">
              <a:lnSpc>
                <a:spcPct val="100000"/>
              </a:lnSpc>
              <a:spcBef>
                <a:spcPts val="0"/>
              </a:spcBef>
              <a:spcAft>
                <a:spcPts val="0"/>
              </a:spcAft>
              <a:buClr>
                <a:srgbClr val="FFFFFF"/>
              </a:buClr>
              <a:buSzPts val="3000"/>
              <a:buNone/>
              <a:defRPr sz="3000">
                <a:solidFill>
                  <a:srgbClr val="FFFFFF"/>
                </a:solidFill>
              </a:defRPr>
            </a:lvl5pPr>
            <a:lvl6pPr lvl="5" algn="ctr" rtl="0">
              <a:lnSpc>
                <a:spcPct val="100000"/>
              </a:lnSpc>
              <a:spcBef>
                <a:spcPts val="0"/>
              </a:spcBef>
              <a:spcAft>
                <a:spcPts val="0"/>
              </a:spcAft>
              <a:buClr>
                <a:srgbClr val="FFFFFF"/>
              </a:buClr>
              <a:buSzPts val="3000"/>
              <a:buNone/>
              <a:defRPr sz="3000">
                <a:solidFill>
                  <a:srgbClr val="FFFFFF"/>
                </a:solidFill>
              </a:defRPr>
            </a:lvl6pPr>
            <a:lvl7pPr lvl="6" algn="ctr" rtl="0">
              <a:lnSpc>
                <a:spcPct val="100000"/>
              </a:lnSpc>
              <a:spcBef>
                <a:spcPts val="0"/>
              </a:spcBef>
              <a:spcAft>
                <a:spcPts val="0"/>
              </a:spcAft>
              <a:buClr>
                <a:srgbClr val="FFFFFF"/>
              </a:buClr>
              <a:buSzPts val="3000"/>
              <a:buNone/>
              <a:defRPr sz="3000">
                <a:solidFill>
                  <a:srgbClr val="FFFFFF"/>
                </a:solidFill>
              </a:defRPr>
            </a:lvl7pPr>
            <a:lvl8pPr lvl="7" algn="ctr" rtl="0">
              <a:lnSpc>
                <a:spcPct val="100000"/>
              </a:lnSpc>
              <a:spcBef>
                <a:spcPts val="0"/>
              </a:spcBef>
              <a:spcAft>
                <a:spcPts val="0"/>
              </a:spcAft>
              <a:buClr>
                <a:srgbClr val="FFFFFF"/>
              </a:buClr>
              <a:buSzPts val="3000"/>
              <a:buNone/>
              <a:defRPr sz="3000">
                <a:solidFill>
                  <a:srgbClr val="FFFFFF"/>
                </a:solidFill>
              </a:defRPr>
            </a:lvl8pPr>
            <a:lvl9pPr lvl="8" algn="ctr" rtl="0">
              <a:lnSpc>
                <a:spcPct val="100000"/>
              </a:lnSpc>
              <a:spcBef>
                <a:spcPts val="0"/>
              </a:spcBef>
              <a:spcAft>
                <a:spcPts val="0"/>
              </a:spcAft>
              <a:buClr>
                <a:srgbClr val="FFFFFF"/>
              </a:buClr>
              <a:buSzPts val="3000"/>
              <a:buNone/>
              <a:defRPr sz="3000">
                <a:solidFill>
                  <a:srgbClr val="FFFFFF"/>
                </a:solidFill>
              </a:defRPr>
            </a:lvl9pPr>
          </a:lstStyle>
          <a:p>
            <a:endParaRPr/>
          </a:p>
        </p:txBody>
      </p:sp>
      <p:sp>
        <p:nvSpPr>
          <p:cNvPr id="16" name="Google Shape;16;p2"/>
          <p:cNvSpPr txBox="1">
            <a:spLocks noGrp="1"/>
          </p:cNvSpPr>
          <p:nvPr>
            <p:ph type="subTitle" idx="2"/>
          </p:nvPr>
        </p:nvSpPr>
        <p:spPr>
          <a:xfrm>
            <a:off x="164600" y="3621175"/>
            <a:ext cx="2937300" cy="902400"/>
          </a:xfrm>
          <a:prstGeom prst="rect">
            <a:avLst/>
          </a:prstGeom>
        </p:spPr>
        <p:txBody>
          <a:bodyPr spcFirstLastPara="1">
            <a:noAutofit/>
          </a:bodyPr>
          <a:lstStyle>
            <a:lvl1pPr lvl="0" rtl="0">
              <a:lnSpc>
                <a:spcPct val="100000"/>
              </a:lnSpc>
              <a:spcBef>
                <a:spcPts val="0"/>
              </a:spcBef>
              <a:spcAft>
                <a:spcPts val="0"/>
              </a:spcAft>
              <a:buClr>
                <a:srgbClr val="FFFFFF"/>
              </a:buClr>
              <a:buSzPts val="1200"/>
              <a:buNone/>
              <a:defRPr sz="1200">
                <a:solidFill>
                  <a:srgbClr val="FFFFFF"/>
                </a:solidFill>
              </a:defRPr>
            </a:lvl1pPr>
            <a:lvl2pPr lvl="1" algn="ctr" rtl="0">
              <a:lnSpc>
                <a:spcPct val="100000"/>
              </a:lnSpc>
              <a:spcBef>
                <a:spcPts val="0"/>
              </a:spcBef>
              <a:spcAft>
                <a:spcPts val="0"/>
              </a:spcAft>
              <a:buClr>
                <a:srgbClr val="FFFFFF"/>
              </a:buClr>
              <a:buSzPts val="3000"/>
              <a:buNone/>
              <a:defRPr sz="3000">
                <a:solidFill>
                  <a:srgbClr val="FFFFFF"/>
                </a:solidFill>
              </a:defRPr>
            </a:lvl2pPr>
            <a:lvl3pPr lvl="2" algn="ctr" rtl="0">
              <a:lnSpc>
                <a:spcPct val="100000"/>
              </a:lnSpc>
              <a:spcBef>
                <a:spcPts val="0"/>
              </a:spcBef>
              <a:spcAft>
                <a:spcPts val="0"/>
              </a:spcAft>
              <a:buClr>
                <a:srgbClr val="FFFFFF"/>
              </a:buClr>
              <a:buSzPts val="3000"/>
              <a:buNone/>
              <a:defRPr sz="3000">
                <a:solidFill>
                  <a:srgbClr val="FFFFFF"/>
                </a:solidFill>
              </a:defRPr>
            </a:lvl3pPr>
            <a:lvl4pPr lvl="3" algn="ctr" rtl="0">
              <a:lnSpc>
                <a:spcPct val="100000"/>
              </a:lnSpc>
              <a:spcBef>
                <a:spcPts val="0"/>
              </a:spcBef>
              <a:spcAft>
                <a:spcPts val="0"/>
              </a:spcAft>
              <a:buClr>
                <a:srgbClr val="FFFFFF"/>
              </a:buClr>
              <a:buSzPts val="3000"/>
              <a:buNone/>
              <a:defRPr sz="3000">
                <a:solidFill>
                  <a:srgbClr val="FFFFFF"/>
                </a:solidFill>
              </a:defRPr>
            </a:lvl4pPr>
            <a:lvl5pPr lvl="4" algn="ctr" rtl="0">
              <a:lnSpc>
                <a:spcPct val="100000"/>
              </a:lnSpc>
              <a:spcBef>
                <a:spcPts val="0"/>
              </a:spcBef>
              <a:spcAft>
                <a:spcPts val="0"/>
              </a:spcAft>
              <a:buClr>
                <a:srgbClr val="FFFFFF"/>
              </a:buClr>
              <a:buSzPts val="3000"/>
              <a:buNone/>
              <a:defRPr sz="3000">
                <a:solidFill>
                  <a:srgbClr val="FFFFFF"/>
                </a:solidFill>
              </a:defRPr>
            </a:lvl5pPr>
            <a:lvl6pPr lvl="5" algn="ctr" rtl="0">
              <a:lnSpc>
                <a:spcPct val="100000"/>
              </a:lnSpc>
              <a:spcBef>
                <a:spcPts val="0"/>
              </a:spcBef>
              <a:spcAft>
                <a:spcPts val="0"/>
              </a:spcAft>
              <a:buClr>
                <a:srgbClr val="FFFFFF"/>
              </a:buClr>
              <a:buSzPts val="3000"/>
              <a:buNone/>
              <a:defRPr sz="3000">
                <a:solidFill>
                  <a:srgbClr val="FFFFFF"/>
                </a:solidFill>
              </a:defRPr>
            </a:lvl6pPr>
            <a:lvl7pPr lvl="6" algn="ctr" rtl="0">
              <a:lnSpc>
                <a:spcPct val="100000"/>
              </a:lnSpc>
              <a:spcBef>
                <a:spcPts val="0"/>
              </a:spcBef>
              <a:spcAft>
                <a:spcPts val="0"/>
              </a:spcAft>
              <a:buClr>
                <a:srgbClr val="FFFFFF"/>
              </a:buClr>
              <a:buSzPts val="3000"/>
              <a:buNone/>
              <a:defRPr sz="3000">
                <a:solidFill>
                  <a:srgbClr val="FFFFFF"/>
                </a:solidFill>
              </a:defRPr>
            </a:lvl7pPr>
            <a:lvl8pPr lvl="7" algn="ctr" rtl="0">
              <a:lnSpc>
                <a:spcPct val="100000"/>
              </a:lnSpc>
              <a:spcBef>
                <a:spcPts val="0"/>
              </a:spcBef>
              <a:spcAft>
                <a:spcPts val="0"/>
              </a:spcAft>
              <a:buClr>
                <a:srgbClr val="FFFFFF"/>
              </a:buClr>
              <a:buSzPts val="3000"/>
              <a:buNone/>
              <a:defRPr sz="3000">
                <a:solidFill>
                  <a:srgbClr val="FFFFFF"/>
                </a:solidFill>
              </a:defRPr>
            </a:lvl8pPr>
            <a:lvl9pPr lvl="8" algn="ctr" rtl="0">
              <a:lnSpc>
                <a:spcPct val="100000"/>
              </a:lnSpc>
              <a:spcBef>
                <a:spcPts val="0"/>
              </a:spcBef>
              <a:spcAft>
                <a:spcPts val="0"/>
              </a:spcAft>
              <a:buClr>
                <a:srgbClr val="FFFFFF"/>
              </a:buClr>
              <a:buSzPts val="3000"/>
              <a:buNone/>
              <a:defRPr sz="3000">
                <a:solidFill>
                  <a:srgbClr val="FFFFFF"/>
                </a:solidFill>
              </a:defRPr>
            </a:lvl9pPr>
          </a:lstStyle>
          <a:p>
            <a:endParaRPr/>
          </a:p>
        </p:txBody>
      </p:sp>
    </p:spTree>
    <p:extLst>
      <p:ext uri="{BB962C8B-B14F-4D97-AF65-F5344CB8AC3E}">
        <p14:creationId xmlns:p14="http://schemas.microsoft.com/office/powerpoint/2010/main" val="1160810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p:cSld name="CUSTOM_1_2">
    <p:bg>
      <p:bgPr>
        <a:solidFill>
          <a:srgbClr val="363636"/>
        </a:solidFill>
        <a:effectLst/>
      </p:bgPr>
    </p:bg>
    <p:spTree>
      <p:nvGrpSpPr>
        <p:cNvPr id="1" name="Shape 17"/>
        <p:cNvGrpSpPr/>
        <p:nvPr/>
      </p:nvGrpSpPr>
      <p:grpSpPr>
        <a:xfrm>
          <a:off x="0" y="0"/>
          <a:ext cx="0" cy="0"/>
          <a:chOff x="0" y="0"/>
          <a:chExt cx="0" cy="0"/>
        </a:xfrm>
      </p:grpSpPr>
      <p:pic>
        <p:nvPicPr>
          <p:cNvPr id="2" name="Google Shape;20;p3">
            <a:extLst>
              <a:ext uri="{FF2B5EF4-FFF2-40B4-BE49-F238E27FC236}">
                <a16:creationId xmlns:a16="http://schemas.microsoft.com/office/drawing/2014/main" id="{BFD80E1D-BEB6-6A42-ADFD-5C1DD838C653}"/>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5188" y="4435475"/>
            <a:ext cx="169068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Google Shape;18;p3"/>
          <p:cNvSpPr txBox="1">
            <a:spLocks noGrp="1"/>
          </p:cNvSpPr>
          <p:nvPr>
            <p:ph type="ctrTitle"/>
          </p:nvPr>
        </p:nvSpPr>
        <p:spPr>
          <a:xfrm>
            <a:off x="1828800" y="1453896"/>
            <a:ext cx="7315200" cy="1501800"/>
          </a:xfrm>
          <a:prstGeom prst="rect">
            <a:avLst/>
          </a:prstGeom>
        </p:spPr>
        <p:txBody>
          <a:bodyPr spcFirstLastPara="1">
            <a:noAutofit/>
          </a:bodyPr>
          <a:lstStyle>
            <a:lvl1pPr lvl="0" algn="ctr" rtl="0">
              <a:spcBef>
                <a:spcPts val="0"/>
              </a:spcBef>
              <a:spcAft>
                <a:spcPts val="0"/>
              </a:spcAft>
              <a:buClr>
                <a:srgbClr val="FFFFFF"/>
              </a:buClr>
              <a:buSzPts val="6000"/>
              <a:buFont typeface="Roboto Thin"/>
              <a:buNone/>
              <a:defRPr sz="6000" b="0">
                <a:solidFill>
                  <a:srgbClr val="FFFFFF"/>
                </a:solidFill>
                <a:latin typeface="Roboto Thin"/>
                <a:ea typeface="Roboto Thin"/>
                <a:cs typeface="Roboto Thin"/>
                <a:sym typeface="Roboto Thin"/>
              </a:defRPr>
            </a:lvl1pPr>
            <a:lvl2pPr lvl="1" algn="ctr" rtl="0">
              <a:spcBef>
                <a:spcPts val="0"/>
              </a:spcBef>
              <a:spcAft>
                <a:spcPts val="0"/>
              </a:spcAft>
              <a:buClr>
                <a:srgbClr val="FFFFFF"/>
              </a:buClr>
              <a:buSzPts val="3600"/>
              <a:buNone/>
              <a:defRPr sz="3600">
                <a:solidFill>
                  <a:srgbClr val="FFFFFF"/>
                </a:solidFill>
              </a:defRPr>
            </a:lvl2pPr>
            <a:lvl3pPr lvl="2" algn="ctr" rtl="0">
              <a:spcBef>
                <a:spcPts val="0"/>
              </a:spcBef>
              <a:spcAft>
                <a:spcPts val="0"/>
              </a:spcAft>
              <a:buClr>
                <a:srgbClr val="FFFFFF"/>
              </a:buClr>
              <a:buSzPts val="3600"/>
              <a:buNone/>
              <a:defRPr sz="3600">
                <a:solidFill>
                  <a:srgbClr val="FFFFFF"/>
                </a:solidFill>
              </a:defRPr>
            </a:lvl3pPr>
            <a:lvl4pPr lvl="3" algn="ctr" rtl="0">
              <a:spcBef>
                <a:spcPts val="0"/>
              </a:spcBef>
              <a:spcAft>
                <a:spcPts val="0"/>
              </a:spcAft>
              <a:buClr>
                <a:srgbClr val="FFFFFF"/>
              </a:buClr>
              <a:buSzPts val="3600"/>
              <a:buNone/>
              <a:defRPr sz="3600">
                <a:solidFill>
                  <a:srgbClr val="FFFFFF"/>
                </a:solidFill>
              </a:defRPr>
            </a:lvl4pPr>
            <a:lvl5pPr lvl="4" algn="ctr" rtl="0">
              <a:spcBef>
                <a:spcPts val="0"/>
              </a:spcBef>
              <a:spcAft>
                <a:spcPts val="0"/>
              </a:spcAft>
              <a:buClr>
                <a:srgbClr val="FFFFFF"/>
              </a:buClr>
              <a:buSzPts val="3600"/>
              <a:buNone/>
              <a:defRPr sz="3600">
                <a:solidFill>
                  <a:srgbClr val="FFFFFF"/>
                </a:solidFill>
              </a:defRPr>
            </a:lvl5pPr>
            <a:lvl6pPr lvl="5" algn="ctr" rtl="0">
              <a:spcBef>
                <a:spcPts val="0"/>
              </a:spcBef>
              <a:spcAft>
                <a:spcPts val="0"/>
              </a:spcAft>
              <a:buClr>
                <a:srgbClr val="FFFFFF"/>
              </a:buClr>
              <a:buSzPts val="3600"/>
              <a:buNone/>
              <a:defRPr sz="3600">
                <a:solidFill>
                  <a:srgbClr val="FFFFFF"/>
                </a:solidFill>
              </a:defRPr>
            </a:lvl6pPr>
            <a:lvl7pPr lvl="6" algn="ctr" rtl="0">
              <a:spcBef>
                <a:spcPts val="0"/>
              </a:spcBef>
              <a:spcAft>
                <a:spcPts val="0"/>
              </a:spcAft>
              <a:buClr>
                <a:srgbClr val="FFFFFF"/>
              </a:buClr>
              <a:buSzPts val="3600"/>
              <a:buNone/>
              <a:defRPr sz="3600">
                <a:solidFill>
                  <a:srgbClr val="FFFFFF"/>
                </a:solidFill>
              </a:defRPr>
            </a:lvl7pPr>
            <a:lvl8pPr lvl="7" algn="ctr" rtl="0">
              <a:spcBef>
                <a:spcPts val="0"/>
              </a:spcBef>
              <a:spcAft>
                <a:spcPts val="0"/>
              </a:spcAft>
              <a:buClr>
                <a:srgbClr val="FFFFFF"/>
              </a:buClr>
              <a:buSzPts val="3600"/>
              <a:buNone/>
              <a:defRPr sz="3600">
                <a:solidFill>
                  <a:srgbClr val="FFFFFF"/>
                </a:solidFill>
              </a:defRPr>
            </a:lvl8pPr>
            <a:lvl9pPr lvl="8" algn="ctr" rtl="0">
              <a:spcBef>
                <a:spcPts val="0"/>
              </a:spcBef>
              <a:spcAft>
                <a:spcPts val="0"/>
              </a:spcAft>
              <a:buClr>
                <a:srgbClr val="FFFFFF"/>
              </a:buClr>
              <a:buSzPts val="3600"/>
              <a:buNone/>
              <a:defRPr sz="3600">
                <a:solidFill>
                  <a:srgbClr val="FFFFFF"/>
                </a:solidFill>
              </a:defRPr>
            </a:lvl9pPr>
          </a:lstStyle>
          <a:p>
            <a:endParaRPr/>
          </a:p>
        </p:txBody>
      </p:sp>
      <p:sp>
        <p:nvSpPr>
          <p:cNvPr id="19" name="Google Shape;19;p3"/>
          <p:cNvSpPr txBox="1">
            <a:spLocks noGrp="1"/>
          </p:cNvSpPr>
          <p:nvPr>
            <p:ph type="subTitle" idx="1"/>
          </p:nvPr>
        </p:nvSpPr>
        <p:spPr>
          <a:xfrm>
            <a:off x="1828800" y="2953512"/>
            <a:ext cx="7315200" cy="685800"/>
          </a:xfrm>
          <a:prstGeom prst="rect">
            <a:avLst/>
          </a:prstGeom>
        </p:spPr>
        <p:txBody>
          <a:bodyPr spcFirstLastPara="1" anchor="ctr">
            <a:noAutofit/>
          </a:bodyPr>
          <a:lstStyle>
            <a:lvl1pPr lvl="0" algn="ctr" rtl="0">
              <a:lnSpc>
                <a:spcPct val="100000"/>
              </a:lnSpc>
              <a:spcBef>
                <a:spcPts val="0"/>
              </a:spcBef>
              <a:spcAft>
                <a:spcPts val="0"/>
              </a:spcAft>
              <a:buClr>
                <a:srgbClr val="FFFFFF"/>
              </a:buClr>
              <a:buSzPts val="3000"/>
              <a:buFont typeface="Roboto Thin"/>
              <a:buNone/>
              <a:defRPr sz="3000">
                <a:solidFill>
                  <a:srgbClr val="FFFFFF"/>
                </a:solidFill>
                <a:latin typeface="Roboto Thin"/>
                <a:ea typeface="Roboto Thin"/>
                <a:cs typeface="Roboto Thin"/>
                <a:sym typeface="Roboto Thin"/>
              </a:defRPr>
            </a:lvl1pPr>
            <a:lvl2pPr lvl="1" algn="ctr" rtl="0">
              <a:lnSpc>
                <a:spcPct val="100000"/>
              </a:lnSpc>
              <a:spcBef>
                <a:spcPts val="0"/>
              </a:spcBef>
              <a:spcAft>
                <a:spcPts val="0"/>
              </a:spcAft>
              <a:buClr>
                <a:srgbClr val="FFFFFF"/>
              </a:buClr>
              <a:buSzPts val="3000"/>
              <a:buFont typeface="Roboto Thin"/>
              <a:buNone/>
              <a:defRPr sz="3000">
                <a:solidFill>
                  <a:srgbClr val="FFFFFF"/>
                </a:solidFill>
                <a:latin typeface="Roboto Thin"/>
                <a:ea typeface="Roboto Thin"/>
                <a:cs typeface="Roboto Thin"/>
                <a:sym typeface="Roboto Thin"/>
              </a:defRPr>
            </a:lvl2pPr>
            <a:lvl3pPr lvl="2" algn="ctr" rtl="0">
              <a:lnSpc>
                <a:spcPct val="100000"/>
              </a:lnSpc>
              <a:spcBef>
                <a:spcPts val="0"/>
              </a:spcBef>
              <a:spcAft>
                <a:spcPts val="0"/>
              </a:spcAft>
              <a:buClr>
                <a:srgbClr val="FFFFFF"/>
              </a:buClr>
              <a:buSzPts val="3000"/>
              <a:buFont typeface="Roboto Thin"/>
              <a:buNone/>
              <a:defRPr sz="3000">
                <a:solidFill>
                  <a:srgbClr val="FFFFFF"/>
                </a:solidFill>
                <a:latin typeface="Roboto Thin"/>
                <a:ea typeface="Roboto Thin"/>
                <a:cs typeface="Roboto Thin"/>
                <a:sym typeface="Roboto Thin"/>
              </a:defRPr>
            </a:lvl3pPr>
            <a:lvl4pPr lvl="3" algn="ctr" rtl="0">
              <a:lnSpc>
                <a:spcPct val="100000"/>
              </a:lnSpc>
              <a:spcBef>
                <a:spcPts val="0"/>
              </a:spcBef>
              <a:spcAft>
                <a:spcPts val="0"/>
              </a:spcAft>
              <a:buClr>
                <a:srgbClr val="FFFFFF"/>
              </a:buClr>
              <a:buSzPts val="3000"/>
              <a:buFont typeface="Roboto Thin"/>
              <a:buNone/>
              <a:defRPr sz="3000">
                <a:solidFill>
                  <a:srgbClr val="FFFFFF"/>
                </a:solidFill>
                <a:latin typeface="Roboto Thin"/>
                <a:ea typeface="Roboto Thin"/>
                <a:cs typeface="Roboto Thin"/>
                <a:sym typeface="Roboto Thin"/>
              </a:defRPr>
            </a:lvl4pPr>
            <a:lvl5pPr lvl="4" algn="ctr" rtl="0">
              <a:lnSpc>
                <a:spcPct val="100000"/>
              </a:lnSpc>
              <a:spcBef>
                <a:spcPts val="0"/>
              </a:spcBef>
              <a:spcAft>
                <a:spcPts val="0"/>
              </a:spcAft>
              <a:buClr>
                <a:srgbClr val="FFFFFF"/>
              </a:buClr>
              <a:buSzPts val="3000"/>
              <a:buFont typeface="Roboto Thin"/>
              <a:buNone/>
              <a:defRPr sz="3000">
                <a:solidFill>
                  <a:srgbClr val="FFFFFF"/>
                </a:solidFill>
                <a:latin typeface="Roboto Thin"/>
                <a:ea typeface="Roboto Thin"/>
                <a:cs typeface="Roboto Thin"/>
                <a:sym typeface="Roboto Thin"/>
              </a:defRPr>
            </a:lvl5pPr>
            <a:lvl6pPr lvl="5" algn="ctr" rtl="0">
              <a:lnSpc>
                <a:spcPct val="100000"/>
              </a:lnSpc>
              <a:spcBef>
                <a:spcPts val="0"/>
              </a:spcBef>
              <a:spcAft>
                <a:spcPts val="0"/>
              </a:spcAft>
              <a:buClr>
                <a:srgbClr val="FFFFFF"/>
              </a:buClr>
              <a:buSzPts val="3000"/>
              <a:buFont typeface="Roboto Thin"/>
              <a:buNone/>
              <a:defRPr sz="3000">
                <a:solidFill>
                  <a:srgbClr val="FFFFFF"/>
                </a:solidFill>
                <a:latin typeface="Roboto Thin"/>
                <a:ea typeface="Roboto Thin"/>
                <a:cs typeface="Roboto Thin"/>
                <a:sym typeface="Roboto Thin"/>
              </a:defRPr>
            </a:lvl6pPr>
            <a:lvl7pPr lvl="6" algn="ctr" rtl="0">
              <a:lnSpc>
                <a:spcPct val="100000"/>
              </a:lnSpc>
              <a:spcBef>
                <a:spcPts val="0"/>
              </a:spcBef>
              <a:spcAft>
                <a:spcPts val="0"/>
              </a:spcAft>
              <a:buClr>
                <a:srgbClr val="FFFFFF"/>
              </a:buClr>
              <a:buSzPts val="3000"/>
              <a:buFont typeface="Roboto Thin"/>
              <a:buNone/>
              <a:defRPr sz="3000">
                <a:solidFill>
                  <a:srgbClr val="FFFFFF"/>
                </a:solidFill>
                <a:latin typeface="Roboto Thin"/>
                <a:ea typeface="Roboto Thin"/>
                <a:cs typeface="Roboto Thin"/>
                <a:sym typeface="Roboto Thin"/>
              </a:defRPr>
            </a:lvl7pPr>
            <a:lvl8pPr lvl="7" algn="ctr" rtl="0">
              <a:lnSpc>
                <a:spcPct val="100000"/>
              </a:lnSpc>
              <a:spcBef>
                <a:spcPts val="0"/>
              </a:spcBef>
              <a:spcAft>
                <a:spcPts val="0"/>
              </a:spcAft>
              <a:buClr>
                <a:srgbClr val="FFFFFF"/>
              </a:buClr>
              <a:buSzPts val="3000"/>
              <a:buFont typeface="Roboto Thin"/>
              <a:buNone/>
              <a:defRPr sz="3000">
                <a:solidFill>
                  <a:srgbClr val="FFFFFF"/>
                </a:solidFill>
                <a:latin typeface="Roboto Thin"/>
                <a:ea typeface="Roboto Thin"/>
                <a:cs typeface="Roboto Thin"/>
                <a:sym typeface="Roboto Thin"/>
              </a:defRPr>
            </a:lvl8pPr>
            <a:lvl9pPr lvl="8" algn="ctr" rtl="0">
              <a:lnSpc>
                <a:spcPct val="100000"/>
              </a:lnSpc>
              <a:spcBef>
                <a:spcPts val="0"/>
              </a:spcBef>
              <a:spcAft>
                <a:spcPts val="0"/>
              </a:spcAft>
              <a:buClr>
                <a:srgbClr val="FFFFFF"/>
              </a:buClr>
              <a:buSzPts val="3000"/>
              <a:buFont typeface="Roboto Thin"/>
              <a:buNone/>
              <a:defRPr sz="3000">
                <a:solidFill>
                  <a:srgbClr val="FFFFFF"/>
                </a:solidFill>
                <a:latin typeface="Roboto Thin"/>
                <a:ea typeface="Roboto Thin"/>
                <a:cs typeface="Roboto Thin"/>
                <a:sym typeface="Roboto Thin"/>
              </a:defRPr>
            </a:lvl9pPr>
          </a:lstStyle>
          <a:p>
            <a:endParaRPr/>
          </a:p>
        </p:txBody>
      </p:sp>
    </p:spTree>
    <p:extLst>
      <p:ext uri="{BB962C8B-B14F-4D97-AF65-F5344CB8AC3E}">
        <p14:creationId xmlns:p14="http://schemas.microsoft.com/office/powerpoint/2010/main" val="2997421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efault">
  <p:cSld name="CUSTOM_2_4">
    <p:bg>
      <p:bgPr>
        <a:solidFill>
          <a:srgbClr val="363636"/>
        </a:solidFill>
        <a:effectLst/>
      </p:bgPr>
    </p:bg>
    <p:spTree>
      <p:nvGrpSpPr>
        <p:cNvPr id="1" name="Shape 26"/>
        <p:cNvGrpSpPr/>
        <p:nvPr/>
      </p:nvGrpSpPr>
      <p:grpSpPr>
        <a:xfrm>
          <a:off x="0" y="0"/>
          <a:ext cx="0" cy="0"/>
          <a:chOff x="0" y="0"/>
          <a:chExt cx="0" cy="0"/>
        </a:xfrm>
      </p:grpSpPr>
      <p:sp>
        <p:nvSpPr>
          <p:cNvPr id="2" name="Google Shape;27;p5">
            <a:extLst>
              <a:ext uri="{FF2B5EF4-FFF2-40B4-BE49-F238E27FC236}">
                <a16:creationId xmlns:a16="http://schemas.microsoft.com/office/drawing/2014/main" id="{D3117740-8D44-75DC-23FC-5873902E74A9}"/>
              </a:ext>
            </a:extLst>
          </p:cNvPr>
          <p:cNvSpPr>
            <a:spLocks noChangeArrowheads="1"/>
          </p:cNvSpPr>
          <p:nvPr/>
        </p:nvSpPr>
        <p:spPr bwMode="auto">
          <a:xfrm>
            <a:off x="0" y="0"/>
            <a:ext cx="9144000" cy="576263"/>
          </a:xfrm>
          <a:prstGeom prst="rect">
            <a:avLst/>
          </a:prstGeom>
          <a:solidFill>
            <a:srgbClr val="EC781C"/>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defRPr/>
            </a:pPr>
            <a:endParaRPr lang="en-NL" altLang="en-NL"/>
          </a:p>
        </p:txBody>
      </p:sp>
      <p:sp>
        <p:nvSpPr>
          <p:cNvPr id="28" name="Google Shape;28;p5"/>
          <p:cNvSpPr txBox="1">
            <a:spLocks noGrp="1"/>
          </p:cNvSpPr>
          <p:nvPr>
            <p:ph type="title"/>
          </p:nvPr>
        </p:nvSpPr>
        <p:spPr>
          <a:xfrm>
            <a:off x="667512" y="0"/>
            <a:ext cx="5486400" cy="572700"/>
          </a:xfrm>
          <a:prstGeom prst="rect">
            <a:avLst/>
          </a:prstGeom>
        </p:spPr>
        <p:txBody>
          <a:bodyPr spcFirstLastPara="1">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9" name="Google Shape;29;p5"/>
          <p:cNvSpPr txBox="1">
            <a:spLocks noGrp="1"/>
          </p:cNvSpPr>
          <p:nvPr>
            <p:ph type="title" idx="2"/>
          </p:nvPr>
        </p:nvSpPr>
        <p:spPr>
          <a:xfrm>
            <a:off x="7068300" y="0"/>
            <a:ext cx="1984200" cy="572700"/>
          </a:xfrm>
          <a:prstGeom prst="rect">
            <a:avLst/>
          </a:prstGeom>
        </p:spPr>
        <p:txBody>
          <a:bodyPr spcFirstLastPara="1" anchor="b">
            <a:noAutofit/>
          </a:bodyPr>
          <a:lstStyle>
            <a:lvl1pPr lvl="0" algn="r"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0" name="Google Shape;30;p5"/>
          <p:cNvSpPr txBox="1">
            <a:spLocks noGrp="1"/>
          </p:cNvSpPr>
          <p:nvPr>
            <p:ph type="subTitle" idx="1"/>
          </p:nvPr>
        </p:nvSpPr>
        <p:spPr>
          <a:xfrm>
            <a:off x="182880" y="667512"/>
            <a:ext cx="5486400" cy="402300"/>
          </a:xfrm>
          <a:prstGeom prst="rect">
            <a:avLst/>
          </a:prstGeom>
        </p:spPr>
        <p:txBody>
          <a:bodyPr spcFirstLastPara="1">
            <a:noAutofit/>
          </a:bodyPr>
          <a:lstStyle>
            <a:lvl1pPr lvl="0" rtl="0">
              <a:spcBef>
                <a:spcPts val="0"/>
              </a:spcBef>
              <a:spcAft>
                <a:spcPts val="0"/>
              </a:spcAft>
              <a:buNone/>
              <a:defRPr sz="1400" b="1"/>
            </a:lvl1pPr>
            <a:lvl2pPr lvl="1" rtl="0">
              <a:spcBef>
                <a:spcPts val="800"/>
              </a:spcBef>
              <a:spcAft>
                <a:spcPts val="0"/>
              </a:spcAft>
              <a:buNone/>
              <a:defRPr/>
            </a:lvl2pPr>
            <a:lvl3pPr lvl="2" rtl="0">
              <a:spcBef>
                <a:spcPts val="800"/>
              </a:spcBef>
              <a:spcAft>
                <a:spcPts val="0"/>
              </a:spcAft>
              <a:buNone/>
              <a:defRPr/>
            </a:lvl3pPr>
            <a:lvl4pPr lvl="3" rtl="0">
              <a:spcBef>
                <a:spcPts val="800"/>
              </a:spcBef>
              <a:spcAft>
                <a:spcPts val="0"/>
              </a:spcAft>
              <a:buNone/>
              <a:defRPr/>
            </a:lvl4pPr>
            <a:lvl5pPr lvl="4" rtl="0">
              <a:spcBef>
                <a:spcPts val="800"/>
              </a:spcBef>
              <a:spcAft>
                <a:spcPts val="0"/>
              </a:spcAft>
              <a:buNone/>
              <a:defRPr/>
            </a:lvl5pPr>
            <a:lvl6pPr lvl="5" rtl="0">
              <a:spcBef>
                <a:spcPts val="800"/>
              </a:spcBef>
              <a:spcAft>
                <a:spcPts val="0"/>
              </a:spcAft>
              <a:buNone/>
              <a:defRPr/>
            </a:lvl6pPr>
            <a:lvl7pPr lvl="6" rtl="0">
              <a:spcBef>
                <a:spcPts val="800"/>
              </a:spcBef>
              <a:spcAft>
                <a:spcPts val="0"/>
              </a:spcAft>
              <a:buNone/>
              <a:defRPr/>
            </a:lvl7pPr>
            <a:lvl8pPr lvl="7" rtl="0">
              <a:spcBef>
                <a:spcPts val="800"/>
              </a:spcBef>
              <a:spcAft>
                <a:spcPts val="0"/>
              </a:spcAft>
              <a:buNone/>
              <a:defRPr/>
            </a:lvl8pPr>
            <a:lvl9pPr lvl="8" rtl="0">
              <a:spcBef>
                <a:spcPts val="800"/>
              </a:spcBef>
              <a:spcAft>
                <a:spcPts val="800"/>
              </a:spcAft>
              <a:buNone/>
              <a:defRPr/>
            </a:lvl9pPr>
          </a:lstStyle>
          <a:p>
            <a:endParaRPr/>
          </a:p>
        </p:txBody>
      </p:sp>
      <p:sp>
        <p:nvSpPr>
          <p:cNvPr id="31" name="Google Shape;31;p5"/>
          <p:cNvSpPr txBox="1">
            <a:spLocks noGrp="1"/>
          </p:cNvSpPr>
          <p:nvPr>
            <p:ph type="body" idx="3"/>
          </p:nvPr>
        </p:nvSpPr>
        <p:spPr>
          <a:xfrm>
            <a:off x="182880" y="1069848"/>
            <a:ext cx="5486400" cy="3895200"/>
          </a:xfrm>
          <a:prstGeom prst="rect">
            <a:avLst/>
          </a:prstGeom>
        </p:spPr>
        <p:txBody>
          <a:bodyPr spcFirstLastPara="1">
            <a:noAutofit/>
          </a:bodyPr>
          <a:lstStyle>
            <a:lvl1pPr marL="457200" lvl="0" indent="-292100" rtl="0">
              <a:spcBef>
                <a:spcPts val="0"/>
              </a:spcBef>
              <a:spcAft>
                <a:spcPts val="0"/>
              </a:spcAft>
              <a:buSzPts val="1000"/>
              <a:buChar char="●"/>
              <a:defRPr sz="1000"/>
            </a:lvl1pPr>
            <a:lvl2pPr marL="914400" lvl="1" indent="-292100" rtl="0">
              <a:spcBef>
                <a:spcPts val="800"/>
              </a:spcBef>
              <a:spcAft>
                <a:spcPts val="0"/>
              </a:spcAft>
              <a:buSzPts val="1000"/>
              <a:buChar char="○"/>
              <a:defRPr sz="1000"/>
            </a:lvl2pPr>
            <a:lvl3pPr marL="1371600" lvl="2" indent="-292100" rtl="0">
              <a:spcBef>
                <a:spcPts val="800"/>
              </a:spcBef>
              <a:spcAft>
                <a:spcPts val="0"/>
              </a:spcAft>
              <a:buSzPts val="1000"/>
              <a:buChar char="■"/>
              <a:defRPr sz="1000"/>
            </a:lvl3pPr>
            <a:lvl4pPr marL="1828800" lvl="3" indent="-292100" rtl="0">
              <a:spcBef>
                <a:spcPts val="800"/>
              </a:spcBef>
              <a:spcAft>
                <a:spcPts val="0"/>
              </a:spcAft>
              <a:buSzPts val="1000"/>
              <a:buChar char="●"/>
              <a:defRPr sz="1000"/>
            </a:lvl4pPr>
            <a:lvl5pPr marL="2286000" lvl="4" indent="-292100" rtl="0">
              <a:spcBef>
                <a:spcPts val="800"/>
              </a:spcBef>
              <a:spcAft>
                <a:spcPts val="0"/>
              </a:spcAft>
              <a:buSzPts val="1000"/>
              <a:buChar char="○"/>
              <a:defRPr sz="1000"/>
            </a:lvl5pPr>
            <a:lvl6pPr marL="2743200" lvl="5" indent="-292100" rtl="0">
              <a:spcBef>
                <a:spcPts val="800"/>
              </a:spcBef>
              <a:spcAft>
                <a:spcPts val="0"/>
              </a:spcAft>
              <a:buSzPts val="1000"/>
              <a:buChar char="■"/>
              <a:defRPr sz="1000"/>
            </a:lvl6pPr>
            <a:lvl7pPr marL="3200400" lvl="6" indent="-292100" rtl="0">
              <a:spcBef>
                <a:spcPts val="800"/>
              </a:spcBef>
              <a:spcAft>
                <a:spcPts val="0"/>
              </a:spcAft>
              <a:buSzPts val="1000"/>
              <a:buChar char="●"/>
              <a:defRPr/>
            </a:lvl7pPr>
            <a:lvl8pPr marL="3657600" lvl="7" indent="-292100" rtl="0">
              <a:spcBef>
                <a:spcPts val="800"/>
              </a:spcBef>
              <a:spcAft>
                <a:spcPts val="0"/>
              </a:spcAft>
              <a:buSzPts val="1000"/>
              <a:buChar char="○"/>
              <a:defRPr sz="1000"/>
            </a:lvl8pPr>
            <a:lvl9pPr marL="4114800" lvl="8" indent="-292100" rtl="0">
              <a:spcBef>
                <a:spcPts val="800"/>
              </a:spcBef>
              <a:spcAft>
                <a:spcPts val="800"/>
              </a:spcAft>
              <a:buSzPts val="1000"/>
              <a:buChar char="■"/>
              <a:defRPr sz="1000"/>
            </a:lvl9pPr>
          </a:lstStyle>
          <a:p>
            <a:endParaRPr/>
          </a:p>
        </p:txBody>
      </p:sp>
      <p:sp>
        <p:nvSpPr>
          <p:cNvPr id="32" name="Google Shape;32;p5"/>
          <p:cNvSpPr txBox="1">
            <a:spLocks noGrp="1"/>
          </p:cNvSpPr>
          <p:nvPr>
            <p:ph type="title" idx="4"/>
          </p:nvPr>
        </p:nvSpPr>
        <p:spPr>
          <a:xfrm>
            <a:off x="0" y="0"/>
            <a:ext cx="576000" cy="572700"/>
          </a:xfrm>
          <a:prstGeom prst="rect">
            <a:avLst/>
          </a:prstGeom>
        </p:spPr>
        <p:txBody>
          <a:bodyPr spcFirstLastPara="1">
            <a:noAutofit/>
          </a:bodyPr>
          <a:lstStyle>
            <a:lvl1pPr lvl="0" algn="ctr" rtl="0">
              <a:spcBef>
                <a:spcPts val="0"/>
              </a:spcBef>
              <a:spcAft>
                <a:spcPts val="0"/>
              </a:spcAft>
              <a:buNone/>
              <a:defRPr sz="4800">
                <a:solidFill>
                  <a:schemeClr val="lt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extLst>
      <p:ext uri="{BB962C8B-B14F-4D97-AF65-F5344CB8AC3E}">
        <p14:creationId xmlns:p14="http://schemas.microsoft.com/office/powerpoint/2010/main" val="967497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Week 4 goals">
  <p:cSld name="CUSTOM_2_2_2">
    <p:bg>
      <p:bgPr>
        <a:solidFill>
          <a:srgbClr val="363636"/>
        </a:solidFill>
        <a:effectLst/>
      </p:bgPr>
    </p:bg>
    <p:spTree>
      <p:nvGrpSpPr>
        <p:cNvPr id="1" name="Shape 52"/>
        <p:cNvGrpSpPr/>
        <p:nvPr/>
      </p:nvGrpSpPr>
      <p:grpSpPr>
        <a:xfrm>
          <a:off x="0" y="0"/>
          <a:ext cx="0" cy="0"/>
          <a:chOff x="0" y="0"/>
          <a:chExt cx="0" cy="0"/>
        </a:xfrm>
      </p:grpSpPr>
      <p:sp>
        <p:nvSpPr>
          <p:cNvPr id="2" name="Google Shape;57;p8">
            <a:extLst>
              <a:ext uri="{FF2B5EF4-FFF2-40B4-BE49-F238E27FC236}">
                <a16:creationId xmlns:a16="http://schemas.microsoft.com/office/drawing/2014/main" id="{76121F14-51DF-5AE2-D1C7-9677C80376E0}"/>
              </a:ext>
            </a:extLst>
          </p:cNvPr>
          <p:cNvSpPr>
            <a:spLocks noChangeArrowheads="1"/>
          </p:cNvSpPr>
          <p:nvPr/>
        </p:nvSpPr>
        <p:spPr bwMode="auto">
          <a:xfrm>
            <a:off x="0" y="0"/>
            <a:ext cx="9144000" cy="576263"/>
          </a:xfrm>
          <a:prstGeom prst="rect">
            <a:avLst/>
          </a:prstGeom>
          <a:solidFill>
            <a:srgbClr val="EC781C"/>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defRPr/>
            </a:pPr>
            <a:endParaRPr lang="en-NL" altLang="en-NL"/>
          </a:p>
        </p:txBody>
      </p:sp>
      <p:sp>
        <p:nvSpPr>
          <p:cNvPr id="53" name="Google Shape;53;p8"/>
          <p:cNvSpPr txBox="1">
            <a:spLocks noGrp="1"/>
          </p:cNvSpPr>
          <p:nvPr>
            <p:ph type="subTitle" idx="1"/>
          </p:nvPr>
        </p:nvSpPr>
        <p:spPr>
          <a:xfrm>
            <a:off x="186167" y="758952"/>
            <a:ext cx="4294500" cy="393900"/>
          </a:xfrm>
          <a:prstGeom prst="rect">
            <a:avLst/>
          </a:prstGeom>
        </p:spPr>
        <p:txBody>
          <a:bodyPr spcFirstLastPara="1">
            <a:noAutofit/>
          </a:bodyPr>
          <a:lstStyle>
            <a:lvl1pPr lvl="0" rtl="0">
              <a:spcBef>
                <a:spcPts val="0"/>
              </a:spcBef>
              <a:spcAft>
                <a:spcPts val="0"/>
              </a:spcAft>
              <a:buNone/>
              <a:defRPr sz="1400" b="1"/>
            </a:lvl1pPr>
            <a:lvl2pPr lvl="1" rtl="0">
              <a:spcBef>
                <a:spcPts val="800"/>
              </a:spcBef>
              <a:spcAft>
                <a:spcPts val="0"/>
              </a:spcAft>
              <a:buNone/>
              <a:defRPr/>
            </a:lvl2pPr>
            <a:lvl3pPr lvl="2" rtl="0">
              <a:spcBef>
                <a:spcPts val="800"/>
              </a:spcBef>
              <a:spcAft>
                <a:spcPts val="0"/>
              </a:spcAft>
              <a:buNone/>
              <a:defRPr/>
            </a:lvl3pPr>
            <a:lvl4pPr lvl="3" rtl="0">
              <a:spcBef>
                <a:spcPts val="800"/>
              </a:spcBef>
              <a:spcAft>
                <a:spcPts val="0"/>
              </a:spcAft>
              <a:buNone/>
              <a:defRPr/>
            </a:lvl4pPr>
            <a:lvl5pPr lvl="4" rtl="0">
              <a:spcBef>
                <a:spcPts val="800"/>
              </a:spcBef>
              <a:spcAft>
                <a:spcPts val="0"/>
              </a:spcAft>
              <a:buNone/>
              <a:defRPr/>
            </a:lvl5pPr>
            <a:lvl6pPr lvl="5" rtl="0">
              <a:spcBef>
                <a:spcPts val="800"/>
              </a:spcBef>
              <a:spcAft>
                <a:spcPts val="0"/>
              </a:spcAft>
              <a:buNone/>
              <a:defRPr/>
            </a:lvl6pPr>
            <a:lvl7pPr lvl="6" rtl="0">
              <a:spcBef>
                <a:spcPts val="800"/>
              </a:spcBef>
              <a:spcAft>
                <a:spcPts val="0"/>
              </a:spcAft>
              <a:buNone/>
              <a:defRPr/>
            </a:lvl7pPr>
            <a:lvl8pPr lvl="7" rtl="0">
              <a:spcBef>
                <a:spcPts val="800"/>
              </a:spcBef>
              <a:spcAft>
                <a:spcPts val="0"/>
              </a:spcAft>
              <a:buNone/>
              <a:defRPr/>
            </a:lvl8pPr>
            <a:lvl9pPr lvl="8" rtl="0">
              <a:spcBef>
                <a:spcPts val="800"/>
              </a:spcBef>
              <a:spcAft>
                <a:spcPts val="800"/>
              </a:spcAft>
              <a:buNone/>
              <a:defRPr/>
            </a:lvl9pPr>
          </a:lstStyle>
          <a:p>
            <a:endParaRPr/>
          </a:p>
        </p:txBody>
      </p:sp>
      <p:sp>
        <p:nvSpPr>
          <p:cNvPr id="54" name="Google Shape;54;p8"/>
          <p:cNvSpPr txBox="1">
            <a:spLocks noGrp="1"/>
          </p:cNvSpPr>
          <p:nvPr>
            <p:ph type="body" idx="2"/>
          </p:nvPr>
        </p:nvSpPr>
        <p:spPr>
          <a:xfrm>
            <a:off x="182875" y="1152697"/>
            <a:ext cx="4294500" cy="3812400"/>
          </a:xfrm>
          <a:prstGeom prst="rect">
            <a:avLst/>
          </a:prstGeom>
        </p:spPr>
        <p:txBody>
          <a:bodyPr spcFirstLastPara="1">
            <a:noAutofit/>
          </a:bodyPr>
          <a:lstStyle>
            <a:lvl1pPr marL="457200" lvl="0" indent="-292100" rtl="0">
              <a:spcBef>
                <a:spcPts val="0"/>
              </a:spcBef>
              <a:spcAft>
                <a:spcPts val="0"/>
              </a:spcAft>
              <a:buSzPts val="1000"/>
              <a:buChar char="●"/>
              <a:defRPr/>
            </a:lvl1pPr>
            <a:lvl2pPr marL="914400" lvl="1" indent="-292100" rtl="0">
              <a:spcBef>
                <a:spcPts val="800"/>
              </a:spcBef>
              <a:spcAft>
                <a:spcPts val="0"/>
              </a:spcAft>
              <a:buSzPts val="1000"/>
              <a:buChar char="○"/>
              <a:defRPr/>
            </a:lvl2pPr>
            <a:lvl3pPr marL="1371600" lvl="2" indent="-292100" rtl="0">
              <a:spcBef>
                <a:spcPts val="800"/>
              </a:spcBef>
              <a:spcAft>
                <a:spcPts val="0"/>
              </a:spcAft>
              <a:buSzPts val="1000"/>
              <a:buChar char="■"/>
              <a:defRPr/>
            </a:lvl3pPr>
            <a:lvl4pPr marL="1828800" lvl="3" indent="-292100" rtl="0">
              <a:spcBef>
                <a:spcPts val="800"/>
              </a:spcBef>
              <a:spcAft>
                <a:spcPts val="0"/>
              </a:spcAft>
              <a:buSzPts val="1000"/>
              <a:buChar char="●"/>
              <a:defRPr/>
            </a:lvl4pPr>
            <a:lvl5pPr marL="2286000" lvl="4" indent="-292100" rtl="0">
              <a:spcBef>
                <a:spcPts val="800"/>
              </a:spcBef>
              <a:spcAft>
                <a:spcPts val="0"/>
              </a:spcAft>
              <a:buSzPts val="1000"/>
              <a:buChar char="○"/>
              <a:defRPr/>
            </a:lvl5pPr>
            <a:lvl6pPr marL="2743200" lvl="5" indent="-292100" rtl="0">
              <a:spcBef>
                <a:spcPts val="800"/>
              </a:spcBef>
              <a:spcAft>
                <a:spcPts val="0"/>
              </a:spcAft>
              <a:buSzPts val="1000"/>
              <a:buChar char="■"/>
              <a:defRPr/>
            </a:lvl6pPr>
            <a:lvl7pPr marL="3200400" lvl="6" indent="-292100" rtl="0">
              <a:spcBef>
                <a:spcPts val="800"/>
              </a:spcBef>
              <a:spcAft>
                <a:spcPts val="0"/>
              </a:spcAft>
              <a:buSzPts val="1000"/>
              <a:buChar char="●"/>
              <a:defRPr/>
            </a:lvl7pPr>
            <a:lvl8pPr marL="3657600" lvl="7" indent="-292100" rtl="0">
              <a:spcBef>
                <a:spcPts val="800"/>
              </a:spcBef>
              <a:spcAft>
                <a:spcPts val="0"/>
              </a:spcAft>
              <a:buSzPts val="1000"/>
              <a:buChar char="○"/>
              <a:defRPr/>
            </a:lvl8pPr>
            <a:lvl9pPr marL="4114800" lvl="8" indent="-292100" rtl="0">
              <a:spcBef>
                <a:spcPts val="800"/>
              </a:spcBef>
              <a:spcAft>
                <a:spcPts val="800"/>
              </a:spcAft>
              <a:buSzPts val="1000"/>
              <a:buChar char="■"/>
              <a:defRPr/>
            </a:lvl9pPr>
          </a:lstStyle>
          <a:p>
            <a:endParaRPr/>
          </a:p>
        </p:txBody>
      </p:sp>
      <p:sp>
        <p:nvSpPr>
          <p:cNvPr id="55" name="Google Shape;55;p8"/>
          <p:cNvSpPr txBox="1">
            <a:spLocks noGrp="1"/>
          </p:cNvSpPr>
          <p:nvPr>
            <p:ph type="body" idx="3"/>
          </p:nvPr>
        </p:nvSpPr>
        <p:spPr>
          <a:xfrm>
            <a:off x="4663450" y="1152698"/>
            <a:ext cx="4297800" cy="1625700"/>
          </a:xfrm>
          <a:prstGeom prst="rect">
            <a:avLst/>
          </a:prstGeom>
        </p:spPr>
        <p:txBody>
          <a:bodyPr spcFirstLastPara="1">
            <a:noAutofit/>
          </a:bodyPr>
          <a:lstStyle>
            <a:lvl1pPr marL="457200" lvl="0" indent="-292100" rtl="0">
              <a:spcBef>
                <a:spcPts val="0"/>
              </a:spcBef>
              <a:spcAft>
                <a:spcPts val="0"/>
              </a:spcAft>
              <a:buSzPts val="1000"/>
              <a:buChar char="●"/>
              <a:defRPr/>
            </a:lvl1pPr>
            <a:lvl2pPr marL="914400" lvl="1" indent="-292100" rtl="0">
              <a:spcBef>
                <a:spcPts val="800"/>
              </a:spcBef>
              <a:spcAft>
                <a:spcPts val="0"/>
              </a:spcAft>
              <a:buSzPts val="1000"/>
              <a:buChar char="○"/>
              <a:defRPr/>
            </a:lvl2pPr>
            <a:lvl3pPr marL="1371600" lvl="2" indent="-292100" rtl="0">
              <a:spcBef>
                <a:spcPts val="800"/>
              </a:spcBef>
              <a:spcAft>
                <a:spcPts val="0"/>
              </a:spcAft>
              <a:buSzPts val="1000"/>
              <a:buChar char="■"/>
              <a:defRPr/>
            </a:lvl3pPr>
            <a:lvl4pPr marL="1828800" lvl="3" indent="-292100" rtl="0">
              <a:spcBef>
                <a:spcPts val="800"/>
              </a:spcBef>
              <a:spcAft>
                <a:spcPts val="0"/>
              </a:spcAft>
              <a:buSzPts val="1000"/>
              <a:buChar char="●"/>
              <a:defRPr/>
            </a:lvl4pPr>
            <a:lvl5pPr marL="2286000" lvl="4" indent="-292100" rtl="0">
              <a:spcBef>
                <a:spcPts val="800"/>
              </a:spcBef>
              <a:spcAft>
                <a:spcPts val="0"/>
              </a:spcAft>
              <a:buSzPts val="1000"/>
              <a:buChar char="○"/>
              <a:defRPr/>
            </a:lvl5pPr>
            <a:lvl6pPr marL="2743200" lvl="5" indent="-292100" rtl="0">
              <a:spcBef>
                <a:spcPts val="800"/>
              </a:spcBef>
              <a:spcAft>
                <a:spcPts val="0"/>
              </a:spcAft>
              <a:buSzPts val="1000"/>
              <a:buChar char="■"/>
              <a:defRPr/>
            </a:lvl6pPr>
            <a:lvl7pPr marL="3200400" lvl="6" indent="-292100" rtl="0">
              <a:spcBef>
                <a:spcPts val="800"/>
              </a:spcBef>
              <a:spcAft>
                <a:spcPts val="0"/>
              </a:spcAft>
              <a:buSzPts val="1000"/>
              <a:buChar char="●"/>
              <a:defRPr/>
            </a:lvl7pPr>
            <a:lvl8pPr marL="3657600" lvl="7" indent="-292100" rtl="0">
              <a:spcBef>
                <a:spcPts val="800"/>
              </a:spcBef>
              <a:spcAft>
                <a:spcPts val="0"/>
              </a:spcAft>
              <a:buSzPts val="1000"/>
              <a:buChar char="○"/>
              <a:defRPr/>
            </a:lvl8pPr>
            <a:lvl9pPr marL="4114800" lvl="8" indent="-292100" rtl="0">
              <a:spcBef>
                <a:spcPts val="800"/>
              </a:spcBef>
              <a:spcAft>
                <a:spcPts val="800"/>
              </a:spcAft>
              <a:buSzPts val="1000"/>
              <a:buChar char="■"/>
              <a:defRPr/>
            </a:lvl9pPr>
          </a:lstStyle>
          <a:p>
            <a:endParaRPr/>
          </a:p>
        </p:txBody>
      </p:sp>
      <p:sp>
        <p:nvSpPr>
          <p:cNvPr id="56" name="Google Shape;56;p8"/>
          <p:cNvSpPr txBox="1">
            <a:spLocks noGrp="1"/>
          </p:cNvSpPr>
          <p:nvPr>
            <p:ph type="subTitle" idx="4"/>
          </p:nvPr>
        </p:nvSpPr>
        <p:spPr>
          <a:xfrm>
            <a:off x="4663440" y="758952"/>
            <a:ext cx="4297800" cy="393900"/>
          </a:xfrm>
          <a:prstGeom prst="rect">
            <a:avLst/>
          </a:prstGeom>
        </p:spPr>
        <p:txBody>
          <a:bodyPr spcFirstLastPara="1">
            <a:noAutofit/>
          </a:bodyPr>
          <a:lstStyle>
            <a:lvl1pPr lvl="0" rtl="0">
              <a:spcBef>
                <a:spcPts val="0"/>
              </a:spcBef>
              <a:spcAft>
                <a:spcPts val="0"/>
              </a:spcAft>
              <a:buNone/>
              <a:defRPr sz="1400" b="1"/>
            </a:lvl1pPr>
            <a:lvl2pPr lvl="1" rtl="0">
              <a:spcBef>
                <a:spcPts val="800"/>
              </a:spcBef>
              <a:spcAft>
                <a:spcPts val="0"/>
              </a:spcAft>
              <a:buNone/>
              <a:defRPr/>
            </a:lvl2pPr>
            <a:lvl3pPr lvl="2" rtl="0">
              <a:spcBef>
                <a:spcPts val="800"/>
              </a:spcBef>
              <a:spcAft>
                <a:spcPts val="0"/>
              </a:spcAft>
              <a:buNone/>
              <a:defRPr/>
            </a:lvl3pPr>
            <a:lvl4pPr lvl="3" rtl="0">
              <a:spcBef>
                <a:spcPts val="800"/>
              </a:spcBef>
              <a:spcAft>
                <a:spcPts val="0"/>
              </a:spcAft>
              <a:buNone/>
              <a:defRPr/>
            </a:lvl4pPr>
            <a:lvl5pPr lvl="4" rtl="0">
              <a:spcBef>
                <a:spcPts val="800"/>
              </a:spcBef>
              <a:spcAft>
                <a:spcPts val="0"/>
              </a:spcAft>
              <a:buNone/>
              <a:defRPr/>
            </a:lvl5pPr>
            <a:lvl6pPr lvl="5" rtl="0">
              <a:spcBef>
                <a:spcPts val="800"/>
              </a:spcBef>
              <a:spcAft>
                <a:spcPts val="0"/>
              </a:spcAft>
              <a:buNone/>
              <a:defRPr/>
            </a:lvl6pPr>
            <a:lvl7pPr lvl="6" rtl="0">
              <a:spcBef>
                <a:spcPts val="800"/>
              </a:spcBef>
              <a:spcAft>
                <a:spcPts val="0"/>
              </a:spcAft>
              <a:buNone/>
              <a:defRPr/>
            </a:lvl7pPr>
            <a:lvl8pPr lvl="7" rtl="0">
              <a:spcBef>
                <a:spcPts val="800"/>
              </a:spcBef>
              <a:spcAft>
                <a:spcPts val="0"/>
              </a:spcAft>
              <a:buNone/>
              <a:defRPr/>
            </a:lvl8pPr>
            <a:lvl9pPr lvl="8" rtl="0">
              <a:spcBef>
                <a:spcPts val="800"/>
              </a:spcBef>
              <a:spcAft>
                <a:spcPts val="800"/>
              </a:spcAft>
              <a:buNone/>
              <a:defRPr/>
            </a:lvl9pPr>
          </a:lstStyle>
          <a:p>
            <a:endParaRPr/>
          </a:p>
        </p:txBody>
      </p:sp>
      <p:sp>
        <p:nvSpPr>
          <p:cNvPr id="58" name="Google Shape;58;p8"/>
          <p:cNvSpPr txBox="1">
            <a:spLocks noGrp="1"/>
          </p:cNvSpPr>
          <p:nvPr>
            <p:ph type="title"/>
          </p:nvPr>
        </p:nvSpPr>
        <p:spPr>
          <a:xfrm>
            <a:off x="667512" y="0"/>
            <a:ext cx="5486400" cy="572700"/>
          </a:xfrm>
          <a:prstGeom prst="rect">
            <a:avLst/>
          </a:prstGeom>
        </p:spPr>
        <p:txBody>
          <a:bodyPr spcFirstLastPara="1">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59" name="Google Shape;59;p8"/>
          <p:cNvSpPr txBox="1">
            <a:spLocks noGrp="1"/>
          </p:cNvSpPr>
          <p:nvPr>
            <p:ph type="title" idx="5"/>
          </p:nvPr>
        </p:nvSpPr>
        <p:spPr>
          <a:xfrm>
            <a:off x="0" y="0"/>
            <a:ext cx="576000" cy="572700"/>
          </a:xfrm>
          <a:prstGeom prst="rect">
            <a:avLst/>
          </a:prstGeom>
        </p:spPr>
        <p:txBody>
          <a:bodyPr spcFirstLastPara="1">
            <a:noAutofit/>
          </a:bodyPr>
          <a:lstStyle>
            <a:lvl1pPr lvl="0" algn="ctr" rtl="0">
              <a:spcBef>
                <a:spcPts val="0"/>
              </a:spcBef>
              <a:spcAft>
                <a:spcPts val="0"/>
              </a:spcAft>
              <a:buNone/>
              <a:defRPr sz="4800">
                <a:solidFill>
                  <a:schemeClr val="lt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0" name="Google Shape;60;p8"/>
          <p:cNvSpPr txBox="1">
            <a:spLocks noGrp="1"/>
          </p:cNvSpPr>
          <p:nvPr>
            <p:ph type="title" idx="6"/>
          </p:nvPr>
        </p:nvSpPr>
        <p:spPr>
          <a:xfrm>
            <a:off x="7068300" y="1650"/>
            <a:ext cx="1984200" cy="572700"/>
          </a:xfrm>
          <a:prstGeom prst="rect">
            <a:avLst/>
          </a:prstGeom>
        </p:spPr>
        <p:txBody>
          <a:bodyPr spcFirstLastPara="1" anchor="b">
            <a:noAutofit/>
          </a:bodyPr>
          <a:lstStyle>
            <a:lvl1pPr lvl="0" algn="r"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1" name="Google Shape;61;p8"/>
          <p:cNvSpPr txBox="1">
            <a:spLocks noGrp="1"/>
          </p:cNvSpPr>
          <p:nvPr>
            <p:ph type="body" idx="7"/>
          </p:nvPr>
        </p:nvSpPr>
        <p:spPr>
          <a:xfrm>
            <a:off x="4663450" y="3172148"/>
            <a:ext cx="4297800" cy="1625700"/>
          </a:xfrm>
          <a:prstGeom prst="rect">
            <a:avLst/>
          </a:prstGeom>
        </p:spPr>
        <p:txBody>
          <a:bodyPr spcFirstLastPara="1">
            <a:noAutofit/>
          </a:bodyPr>
          <a:lstStyle>
            <a:lvl1pPr marL="457200" lvl="0" indent="-292100" rtl="0">
              <a:spcBef>
                <a:spcPts val="0"/>
              </a:spcBef>
              <a:spcAft>
                <a:spcPts val="0"/>
              </a:spcAft>
              <a:buSzPts val="1000"/>
              <a:buChar char="●"/>
              <a:defRPr/>
            </a:lvl1pPr>
            <a:lvl2pPr marL="914400" lvl="1" indent="-292100" rtl="0">
              <a:spcBef>
                <a:spcPts val="800"/>
              </a:spcBef>
              <a:spcAft>
                <a:spcPts val="0"/>
              </a:spcAft>
              <a:buSzPts val="1000"/>
              <a:buChar char="○"/>
              <a:defRPr/>
            </a:lvl2pPr>
            <a:lvl3pPr marL="1371600" lvl="2" indent="-292100" rtl="0">
              <a:spcBef>
                <a:spcPts val="800"/>
              </a:spcBef>
              <a:spcAft>
                <a:spcPts val="0"/>
              </a:spcAft>
              <a:buSzPts val="1000"/>
              <a:buChar char="■"/>
              <a:defRPr/>
            </a:lvl3pPr>
            <a:lvl4pPr marL="1828800" lvl="3" indent="-292100" rtl="0">
              <a:spcBef>
                <a:spcPts val="800"/>
              </a:spcBef>
              <a:spcAft>
                <a:spcPts val="0"/>
              </a:spcAft>
              <a:buSzPts val="1000"/>
              <a:buChar char="●"/>
              <a:defRPr/>
            </a:lvl4pPr>
            <a:lvl5pPr marL="2286000" lvl="4" indent="-292100" rtl="0">
              <a:spcBef>
                <a:spcPts val="800"/>
              </a:spcBef>
              <a:spcAft>
                <a:spcPts val="0"/>
              </a:spcAft>
              <a:buSzPts val="1000"/>
              <a:buChar char="○"/>
              <a:defRPr/>
            </a:lvl5pPr>
            <a:lvl6pPr marL="2743200" lvl="5" indent="-292100" rtl="0">
              <a:spcBef>
                <a:spcPts val="800"/>
              </a:spcBef>
              <a:spcAft>
                <a:spcPts val="0"/>
              </a:spcAft>
              <a:buSzPts val="1000"/>
              <a:buChar char="■"/>
              <a:defRPr/>
            </a:lvl6pPr>
            <a:lvl7pPr marL="3200400" lvl="6" indent="-292100" rtl="0">
              <a:spcBef>
                <a:spcPts val="800"/>
              </a:spcBef>
              <a:spcAft>
                <a:spcPts val="0"/>
              </a:spcAft>
              <a:buSzPts val="1000"/>
              <a:buChar char="●"/>
              <a:defRPr/>
            </a:lvl7pPr>
            <a:lvl8pPr marL="3657600" lvl="7" indent="-292100" rtl="0">
              <a:spcBef>
                <a:spcPts val="800"/>
              </a:spcBef>
              <a:spcAft>
                <a:spcPts val="0"/>
              </a:spcAft>
              <a:buSzPts val="1000"/>
              <a:buChar char="○"/>
              <a:defRPr/>
            </a:lvl8pPr>
            <a:lvl9pPr marL="4114800" lvl="8" indent="-292100" rtl="0">
              <a:spcBef>
                <a:spcPts val="800"/>
              </a:spcBef>
              <a:spcAft>
                <a:spcPts val="800"/>
              </a:spcAft>
              <a:buSzPts val="1000"/>
              <a:buChar char="■"/>
              <a:defRPr/>
            </a:lvl9pPr>
          </a:lstStyle>
          <a:p>
            <a:endParaRPr/>
          </a:p>
        </p:txBody>
      </p:sp>
      <p:sp>
        <p:nvSpPr>
          <p:cNvPr id="62" name="Google Shape;62;p8"/>
          <p:cNvSpPr txBox="1">
            <a:spLocks noGrp="1"/>
          </p:cNvSpPr>
          <p:nvPr>
            <p:ph type="subTitle" idx="8"/>
          </p:nvPr>
        </p:nvSpPr>
        <p:spPr>
          <a:xfrm>
            <a:off x="4663440" y="2778402"/>
            <a:ext cx="4297800" cy="393900"/>
          </a:xfrm>
          <a:prstGeom prst="rect">
            <a:avLst/>
          </a:prstGeom>
        </p:spPr>
        <p:txBody>
          <a:bodyPr spcFirstLastPara="1">
            <a:noAutofit/>
          </a:bodyPr>
          <a:lstStyle>
            <a:lvl1pPr lvl="0" rtl="0">
              <a:spcBef>
                <a:spcPts val="0"/>
              </a:spcBef>
              <a:spcAft>
                <a:spcPts val="0"/>
              </a:spcAft>
              <a:buNone/>
              <a:defRPr sz="1400" b="1"/>
            </a:lvl1pPr>
            <a:lvl2pPr lvl="1" rtl="0">
              <a:spcBef>
                <a:spcPts val="800"/>
              </a:spcBef>
              <a:spcAft>
                <a:spcPts val="0"/>
              </a:spcAft>
              <a:buNone/>
              <a:defRPr/>
            </a:lvl2pPr>
            <a:lvl3pPr lvl="2" rtl="0">
              <a:spcBef>
                <a:spcPts val="800"/>
              </a:spcBef>
              <a:spcAft>
                <a:spcPts val="0"/>
              </a:spcAft>
              <a:buNone/>
              <a:defRPr/>
            </a:lvl3pPr>
            <a:lvl4pPr lvl="3" rtl="0">
              <a:spcBef>
                <a:spcPts val="800"/>
              </a:spcBef>
              <a:spcAft>
                <a:spcPts val="0"/>
              </a:spcAft>
              <a:buNone/>
              <a:defRPr/>
            </a:lvl4pPr>
            <a:lvl5pPr lvl="4" rtl="0">
              <a:spcBef>
                <a:spcPts val="800"/>
              </a:spcBef>
              <a:spcAft>
                <a:spcPts val="0"/>
              </a:spcAft>
              <a:buNone/>
              <a:defRPr/>
            </a:lvl5pPr>
            <a:lvl6pPr lvl="5" rtl="0">
              <a:spcBef>
                <a:spcPts val="800"/>
              </a:spcBef>
              <a:spcAft>
                <a:spcPts val="0"/>
              </a:spcAft>
              <a:buNone/>
              <a:defRPr/>
            </a:lvl6pPr>
            <a:lvl7pPr lvl="6" rtl="0">
              <a:spcBef>
                <a:spcPts val="800"/>
              </a:spcBef>
              <a:spcAft>
                <a:spcPts val="0"/>
              </a:spcAft>
              <a:buNone/>
              <a:defRPr/>
            </a:lvl7pPr>
            <a:lvl8pPr lvl="7" rtl="0">
              <a:spcBef>
                <a:spcPts val="800"/>
              </a:spcBef>
              <a:spcAft>
                <a:spcPts val="0"/>
              </a:spcAft>
              <a:buNone/>
              <a:defRPr/>
            </a:lvl8pPr>
            <a:lvl9pPr lvl="8" rtl="0">
              <a:spcBef>
                <a:spcPts val="800"/>
              </a:spcBef>
              <a:spcAft>
                <a:spcPts val="800"/>
              </a:spcAft>
              <a:buNone/>
              <a:defRPr/>
            </a:lvl9pPr>
          </a:lstStyle>
          <a:p>
            <a:endParaRPr/>
          </a:p>
        </p:txBody>
      </p:sp>
    </p:spTree>
    <p:extLst>
      <p:ext uri="{BB962C8B-B14F-4D97-AF65-F5344CB8AC3E}">
        <p14:creationId xmlns:p14="http://schemas.microsoft.com/office/powerpoint/2010/main" val="1030849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rgbClr val="363636"/>
        </a:solidFill>
        <a:effectLst/>
      </p:bgPr>
    </p:bg>
    <p:spTree>
      <p:nvGrpSpPr>
        <p:cNvPr id="1" name="Shape 81"/>
        <p:cNvGrpSpPr/>
        <p:nvPr/>
      </p:nvGrpSpPr>
      <p:grpSpPr>
        <a:xfrm>
          <a:off x="0" y="0"/>
          <a:ext cx="0" cy="0"/>
          <a:chOff x="0" y="0"/>
          <a:chExt cx="0" cy="0"/>
        </a:xfrm>
      </p:grpSpPr>
      <p:sp>
        <p:nvSpPr>
          <p:cNvPr id="2" name="Google Shape;82;p11">
            <a:extLst>
              <a:ext uri="{FF2B5EF4-FFF2-40B4-BE49-F238E27FC236}">
                <a16:creationId xmlns:a16="http://schemas.microsoft.com/office/drawing/2014/main" id="{3C2B8912-437B-2C32-B30E-BBE3BAE81EEB}"/>
              </a:ext>
            </a:extLst>
          </p:cNvPr>
          <p:cNvSpPr/>
          <p:nvPr/>
        </p:nvSpPr>
        <p:spPr>
          <a:xfrm>
            <a:off x="3108325" y="-1588"/>
            <a:ext cx="6035675" cy="5143501"/>
          </a:xfrm>
          <a:prstGeom prst="rect">
            <a:avLst/>
          </a:prstGeom>
          <a:solidFill>
            <a:schemeClr val="bg2">
              <a:lumMod val="75000"/>
            </a:schemeClr>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b="1" kern="0">
              <a:latin typeface="Arial"/>
              <a:ea typeface="Arial"/>
              <a:cs typeface="Arial"/>
              <a:sym typeface="Arial"/>
            </a:endParaRPr>
          </a:p>
        </p:txBody>
      </p:sp>
      <p:sp>
        <p:nvSpPr>
          <p:cNvPr id="83" name="Google Shape;83;p11"/>
          <p:cNvSpPr txBox="1">
            <a:spLocks noGrp="1"/>
          </p:cNvSpPr>
          <p:nvPr>
            <p:ph type="title"/>
          </p:nvPr>
        </p:nvSpPr>
        <p:spPr>
          <a:xfrm>
            <a:off x="265500" y="308799"/>
            <a:ext cx="2577713" cy="1551900"/>
          </a:xfrm>
          <a:prstGeom prst="rect">
            <a:avLst/>
          </a:prstGeom>
        </p:spPr>
        <p:txBody>
          <a:bodyPr spcFirstLastPara="1">
            <a:noAutofit/>
          </a:bodyPr>
          <a:lstStyle>
            <a:lvl1pPr lvl="0" algn="ctr" rtl="0">
              <a:spcBef>
                <a:spcPts val="0"/>
              </a:spcBef>
              <a:spcAft>
                <a:spcPts val="0"/>
              </a:spcAft>
              <a:buSzPts val="3000"/>
              <a:buNone/>
              <a:defRPr sz="3000"/>
            </a:lvl1pPr>
            <a:lvl2pPr lvl="1" algn="ctr" rtl="0">
              <a:spcBef>
                <a:spcPts val="0"/>
              </a:spcBef>
              <a:spcAft>
                <a:spcPts val="0"/>
              </a:spcAft>
              <a:buSzPts val="3800"/>
              <a:buNone/>
              <a:defRPr sz="3800"/>
            </a:lvl2pPr>
            <a:lvl3pPr lvl="2" algn="ctr" rtl="0">
              <a:spcBef>
                <a:spcPts val="0"/>
              </a:spcBef>
              <a:spcAft>
                <a:spcPts val="0"/>
              </a:spcAft>
              <a:buSzPts val="3800"/>
              <a:buNone/>
              <a:defRPr sz="3800"/>
            </a:lvl3pPr>
            <a:lvl4pPr lvl="3" algn="ctr" rtl="0">
              <a:spcBef>
                <a:spcPts val="0"/>
              </a:spcBef>
              <a:spcAft>
                <a:spcPts val="0"/>
              </a:spcAft>
              <a:buSzPts val="3800"/>
              <a:buNone/>
              <a:defRPr sz="3800"/>
            </a:lvl4pPr>
            <a:lvl5pPr lvl="4" algn="ctr" rtl="0">
              <a:spcBef>
                <a:spcPts val="0"/>
              </a:spcBef>
              <a:spcAft>
                <a:spcPts val="0"/>
              </a:spcAft>
              <a:buSzPts val="3800"/>
              <a:buNone/>
              <a:defRPr sz="3800"/>
            </a:lvl5pPr>
            <a:lvl6pPr lvl="5" algn="ctr" rtl="0">
              <a:spcBef>
                <a:spcPts val="0"/>
              </a:spcBef>
              <a:spcAft>
                <a:spcPts val="0"/>
              </a:spcAft>
              <a:buSzPts val="3800"/>
              <a:buNone/>
              <a:defRPr sz="3800"/>
            </a:lvl6pPr>
            <a:lvl7pPr lvl="6" algn="ctr" rtl="0">
              <a:spcBef>
                <a:spcPts val="0"/>
              </a:spcBef>
              <a:spcAft>
                <a:spcPts val="0"/>
              </a:spcAft>
              <a:buSzPts val="3800"/>
              <a:buNone/>
              <a:defRPr sz="3800"/>
            </a:lvl7pPr>
            <a:lvl8pPr lvl="7" algn="ctr" rtl="0">
              <a:spcBef>
                <a:spcPts val="0"/>
              </a:spcBef>
              <a:spcAft>
                <a:spcPts val="0"/>
              </a:spcAft>
              <a:buSzPts val="3800"/>
              <a:buNone/>
              <a:defRPr sz="3800"/>
            </a:lvl8pPr>
            <a:lvl9pPr lvl="8" algn="ctr" rtl="0">
              <a:spcBef>
                <a:spcPts val="0"/>
              </a:spcBef>
              <a:spcAft>
                <a:spcPts val="0"/>
              </a:spcAft>
              <a:buSzPts val="3800"/>
              <a:buNone/>
              <a:defRPr sz="3800"/>
            </a:lvl9pPr>
          </a:lstStyle>
          <a:p>
            <a:endParaRPr/>
          </a:p>
        </p:txBody>
      </p:sp>
      <p:sp>
        <p:nvSpPr>
          <p:cNvPr id="84" name="Google Shape;84;p11"/>
          <p:cNvSpPr txBox="1">
            <a:spLocks noGrp="1"/>
          </p:cNvSpPr>
          <p:nvPr>
            <p:ph type="subTitle" idx="1"/>
          </p:nvPr>
        </p:nvSpPr>
        <p:spPr>
          <a:xfrm>
            <a:off x="265500" y="1860700"/>
            <a:ext cx="2577713" cy="3012900"/>
          </a:xfrm>
          <a:prstGeom prst="rect">
            <a:avLst/>
          </a:prstGeom>
        </p:spPr>
        <p:txBody>
          <a:bodyPr spcFirstLastPara="1" anchor="ctr">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85" name="Google Shape;85;p11"/>
          <p:cNvSpPr txBox="1">
            <a:spLocks noGrp="1"/>
          </p:cNvSpPr>
          <p:nvPr>
            <p:ph type="body" idx="2"/>
          </p:nvPr>
        </p:nvSpPr>
        <p:spPr>
          <a:xfrm>
            <a:off x="4939500" y="724200"/>
            <a:ext cx="3837000" cy="3695100"/>
          </a:xfrm>
          <a:prstGeom prst="rect">
            <a:avLst/>
          </a:prstGeom>
        </p:spPr>
        <p:txBody>
          <a:bodyPr spcFirstLastPara="1" anchor="ctr">
            <a:noAutofit/>
          </a:bodyPr>
          <a:lstStyle>
            <a:lvl1pPr marL="457200" lvl="0" indent="-292100" rtl="0">
              <a:spcBef>
                <a:spcPts val="0"/>
              </a:spcBef>
              <a:spcAft>
                <a:spcPts val="0"/>
              </a:spcAft>
              <a:buClr>
                <a:schemeClr val="lt1"/>
              </a:buClr>
              <a:buSzPts val="1000"/>
              <a:buChar char="●"/>
              <a:defRPr>
                <a:solidFill>
                  <a:schemeClr val="lt1"/>
                </a:solidFill>
              </a:defRPr>
            </a:lvl1pPr>
            <a:lvl2pPr marL="914400" lvl="1" indent="-292100" rtl="0">
              <a:spcBef>
                <a:spcPts val="800"/>
              </a:spcBef>
              <a:spcAft>
                <a:spcPts val="0"/>
              </a:spcAft>
              <a:buClr>
                <a:schemeClr val="lt1"/>
              </a:buClr>
              <a:buSzPts val="1000"/>
              <a:buChar char="○"/>
              <a:defRPr>
                <a:solidFill>
                  <a:schemeClr val="lt1"/>
                </a:solidFill>
              </a:defRPr>
            </a:lvl2pPr>
            <a:lvl3pPr marL="1371600" lvl="2" indent="-292100" rtl="0">
              <a:spcBef>
                <a:spcPts val="800"/>
              </a:spcBef>
              <a:spcAft>
                <a:spcPts val="0"/>
              </a:spcAft>
              <a:buClr>
                <a:schemeClr val="lt1"/>
              </a:buClr>
              <a:buSzPts val="1000"/>
              <a:buChar char="■"/>
              <a:defRPr>
                <a:solidFill>
                  <a:schemeClr val="lt1"/>
                </a:solidFill>
              </a:defRPr>
            </a:lvl3pPr>
            <a:lvl4pPr marL="1828800" lvl="3" indent="-292100" rtl="0">
              <a:spcBef>
                <a:spcPts val="800"/>
              </a:spcBef>
              <a:spcAft>
                <a:spcPts val="0"/>
              </a:spcAft>
              <a:buClr>
                <a:schemeClr val="lt1"/>
              </a:buClr>
              <a:buSzPts val="1000"/>
              <a:buChar char="●"/>
              <a:defRPr>
                <a:solidFill>
                  <a:schemeClr val="lt1"/>
                </a:solidFill>
              </a:defRPr>
            </a:lvl4pPr>
            <a:lvl5pPr marL="2286000" lvl="4" indent="-292100" rtl="0">
              <a:spcBef>
                <a:spcPts val="800"/>
              </a:spcBef>
              <a:spcAft>
                <a:spcPts val="0"/>
              </a:spcAft>
              <a:buClr>
                <a:schemeClr val="lt1"/>
              </a:buClr>
              <a:buSzPts val="1000"/>
              <a:buChar char="○"/>
              <a:defRPr>
                <a:solidFill>
                  <a:schemeClr val="lt1"/>
                </a:solidFill>
              </a:defRPr>
            </a:lvl5pPr>
            <a:lvl6pPr marL="2743200" lvl="5" indent="-292100" rtl="0">
              <a:spcBef>
                <a:spcPts val="800"/>
              </a:spcBef>
              <a:spcAft>
                <a:spcPts val="0"/>
              </a:spcAft>
              <a:buClr>
                <a:schemeClr val="lt1"/>
              </a:buClr>
              <a:buSzPts val="1000"/>
              <a:buChar char="■"/>
              <a:defRPr>
                <a:solidFill>
                  <a:schemeClr val="lt1"/>
                </a:solidFill>
              </a:defRPr>
            </a:lvl6pPr>
            <a:lvl7pPr marL="3200400" lvl="6" indent="-292100" rtl="0">
              <a:spcBef>
                <a:spcPts val="800"/>
              </a:spcBef>
              <a:spcAft>
                <a:spcPts val="0"/>
              </a:spcAft>
              <a:buClr>
                <a:schemeClr val="lt1"/>
              </a:buClr>
              <a:buSzPts val="1000"/>
              <a:buChar char="●"/>
              <a:defRPr>
                <a:solidFill>
                  <a:schemeClr val="lt1"/>
                </a:solidFill>
              </a:defRPr>
            </a:lvl7pPr>
            <a:lvl8pPr marL="3657600" lvl="7" indent="-292100" rtl="0">
              <a:spcBef>
                <a:spcPts val="800"/>
              </a:spcBef>
              <a:spcAft>
                <a:spcPts val="0"/>
              </a:spcAft>
              <a:buClr>
                <a:schemeClr val="lt1"/>
              </a:buClr>
              <a:buSzPts val="1000"/>
              <a:buChar char="○"/>
              <a:defRPr>
                <a:solidFill>
                  <a:schemeClr val="lt1"/>
                </a:solidFill>
              </a:defRPr>
            </a:lvl8pPr>
            <a:lvl9pPr marL="4114800" lvl="8" indent="-292100" rtl="0">
              <a:spcBef>
                <a:spcPts val="800"/>
              </a:spcBef>
              <a:spcAft>
                <a:spcPts val="800"/>
              </a:spcAft>
              <a:buClr>
                <a:schemeClr val="lt1"/>
              </a:buClr>
              <a:buSzPts val="1000"/>
              <a:buChar char="■"/>
              <a:defRPr>
                <a:solidFill>
                  <a:schemeClr val="lt1"/>
                </a:solidFill>
              </a:defRPr>
            </a:lvl9pPr>
          </a:lstStyle>
          <a:p>
            <a:endParaRPr/>
          </a:p>
        </p:txBody>
      </p:sp>
      <p:sp>
        <p:nvSpPr>
          <p:cNvPr id="3" name="Google Shape;86;p11">
            <a:extLst>
              <a:ext uri="{FF2B5EF4-FFF2-40B4-BE49-F238E27FC236}">
                <a16:creationId xmlns:a16="http://schemas.microsoft.com/office/drawing/2014/main" id="{2B00BA5E-B57A-0F0C-C689-E79D20039196}"/>
              </a:ext>
            </a:extLst>
          </p:cNvPr>
          <p:cNvSpPr txBox="1">
            <a:spLocks noGrp="1" noChangeArrowheads="1"/>
          </p:cNvSpPr>
          <p:nvPr>
            <p:ph type="sldNum" idx="10"/>
          </p:nvPr>
        </p:nvSpPr>
        <p:spPr/>
        <p:txBody>
          <a:bodyPr/>
          <a:lstStyle>
            <a:lvl1pPr>
              <a:defRPr>
                <a:solidFill>
                  <a:srgbClr val="FFFFFF"/>
                </a:solidFill>
              </a:defRPr>
            </a:lvl1pPr>
          </a:lstStyle>
          <a:p>
            <a:pPr>
              <a:defRPr/>
            </a:pPr>
            <a:fld id="{4F66A4AE-541B-4871-8E0D-E05ECA7F1FA6}" type="slidenum">
              <a:rPr lang="en-NL" altLang="en-NL"/>
              <a:pPr>
                <a:defRPr/>
              </a:pPr>
              <a:t>‹#›</a:t>
            </a:fld>
            <a:endParaRPr lang="en-NL" altLang="en-NL"/>
          </a:p>
        </p:txBody>
      </p:sp>
    </p:spTree>
    <p:extLst>
      <p:ext uri="{BB962C8B-B14F-4D97-AF65-F5344CB8AC3E}">
        <p14:creationId xmlns:p14="http://schemas.microsoft.com/office/powerpoint/2010/main" val="2436094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ameday">
    <p:bg>
      <p:bgPr>
        <a:solidFill>
          <a:srgbClr val="666666"/>
        </a:solidFill>
        <a:effectLst/>
      </p:bgPr>
    </p:bg>
    <p:spTree>
      <p:nvGrpSpPr>
        <p:cNvPr id="1" name=""/>
        <p:cNvGrpSpPr/>
        <p:nvPr/>
      </p:nvGrpSpPr>
      <p:grpSpPr>
        <a:xfrm>
          <a:off x="0" y="0"/>
          <a:ext cx="0" cy="0"/>
          <a:chOff x="0" y="0"/>
          <a:chExt cx="0" cy="0"/>
        </a:xfrm>
      </p:grpSpPr>
      <p:sp>
        <p:nvSpPr>
          <p:cNvPr id="1026" name="Google Shape;6;p1">
            <a:extLst>
              <a:ext uri="{FF2B5EF4-FFF2-40B4-BE49-F238E27FC236}">
                <a16:creationId xmlns:a16="http://schemas.microsoft.com/office/drawing/2014/main" id="{94C86EA3-F6C1-7C18-C3E2-150F4A5929AE}"/>
              </a:ext>
            </a:extLst>
          </p:cNvPr>
          <p:cNvSpPr txBox="1">
            <a:spLocks noGrp="1" noChangeArrowheads="1"/>
          </p:cNvSpPr>
          <p:nvPr>
            <p:ph type="title"/>
          </p:nvPr>
        </p:nvSpPr>
        <p:spPr bwMode="auto">
          <a:xfrm>
            <a:off x="311150" y="63500"/>
            <a:ext cx="852170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a:sym typeface="Arial" panose="020B0604020202020204" pitchFamily="34" charset="0"/>
            </a:endParaRPr>
          </a:p>
        </p:txBody>
      </p:sp>
      <p:sp>
        <p:nvSpPr>
          <p:cNvPr id="1027" name="Google Shape;7;p1">
            <a:extLst>
              <a:ext uri="{FF2B5EF4-FFF2-40B4-BE49-F238E27FC236}">
                <a16:creationId xmlns:a16="http://schemas.microsoft.com/office/drawing/2014/main" id="{0834C6D7-C55B-E527-3961-1FB7DB12F3B5}"/>
              </a:ext>
            </a:extLst>
          </p:cNvPr>
          <p:cNvSpPr txBox="1">
            <a:spLocks noGrp="1" noChangeArrowheads="1"/>
          </p:cNvSpPr>
          <p:nvPr>
            <p:ph type="body" idx="1"/>
          </p:nvPr>
        </p:nvSpPr>
        <p:spPr bwMode="auto">
          <a:xfrm>
            <a:off x="311150" y="636588"/>
            <a:ext cx="8521700" cy="393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
        <p:nvSpPr>
          <p:cNvPr id="1028" name="Google Shape;8;p1">
            <a:extLst>
              <a:ext uri="{FF2B5EF4-FFF2-40B4-BE49-F238E27FC236}">
                <a16:creationId xmlns:a16="http://schemas.microsoft.com/office/drawing/2014/main" id="{DDA50B55-0519-2DB3-B49E-1593F13AD1AD}"/>
              </a:ext>
            </a:extLst>
          </p:cNvPr>
          <p:cNvSpPr txBox="1">
            <a:spLocks noGrp="1" noChangeArrowheads="1"/>
          </p:cNvSpPr>
          <p:nvPr>
            <p:ph type="sldNum" idx="12"/>
          </p:nvPr>
        </p:nvSpPr>
        <p:spPr bwMode="auto">
          <a:xfrm>
            <a:off x="90488" y="4873625"/>
            <a:ext cx="549275" cy="269875"/>
          </a:xfrm>
          <a:prstGeom prst="rect">
            <a:avLst/>
          </a:prstGeom>
          <a:noFill/>
          <a:ln>
            <a:noFill/>
          </a:ln>
        </p:spPr>
        <p:txBody>
          <a:bodyPr vert="horz" wrap="square" lIns="91425" tIns="91425" rIns="91425" bIns="91425" numCol="1" anchor="ctr" anchorCtr="0" compatLnSpc="1">
            <a:prstTxWarp prst="textNoShape">
              <a:avLst/>
            </a:prstTxWarp>
          </a:bodyPr>
          <a:lstStyle>
            <a:lvl1pPr algn="r" eaLnBrk="1" hangingPunct="1">
              <a:buClr>
                <a:srgbClr val="000000"/>
              </a:buClr>
              <a:buFont typeface="Arial" panose="020B0604020202020204" pitchFamily="34" charset="0"/>
              <a:buNone/>
              <a:defRPr sz="1000">
                <a:solidFill>
                  <a:srgbClr val="666666"/>
                </a:solidFill>
                <a:sym typeface="Proxima Nova" panose="020B0604020202020204" charset="0"/>
              </a:defRPr>
            </a:lvl1pPr>
          </a:lstStyle>
          <a:p>
            <a:pPr>
              <a:defRPr/>
            </a:pPr>
            <a:fld id="{FB3E0547-E846-4A48-9994-ABC9F90A0EB3}" type="slidenum">
              <a:rPr lang="en-NL" altLang="en-NL"/>
              <a:pPr>
                <a:defRPr/>
              </a:pPr>
              <a:t>‹#›</a:t>
            </a:fld>
            <a:endParaRPr lang="en-NL" altLang="en-NL"/>
          </a:p>
        </p:txBody>
      </p:sp>
    </p:spTree>
  </p:cSld>
  <p:clrMap bg1="lt1" tx1="dk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4.gif"/><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https://www.youtube.com/embed/O7Np0fpZJ6E?feature=oembed" TargetMode="External"/><Relationship Id="rId1" Type="http://schemas.openxmlformats.org/officeDocument/2006/relationships/video" Target="https://www.youtube.com/embed/E6sue-24OeI?feature=oembed" TargetMode="Externa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udemy.com/course/unreal-2d-course/learn/lecture/38612546#overview" TargetMode="External"/><Relationship Id="rId2" Type="http://schemas.openxmlformats.org/officeDocument/2006/relationships/hyperlink" Target="https://www.youtube.com/watch?v=YeUR7At_pAw" TargetMode="External"/><Relationship Id="rId1" Type="http://schemas.openxmlformats.org/officeDocument/2006/relationships/slideLayout" Target="../slideLayouts/slideLayout7.xml"/><Relationship Id="rId5" Type="http://schemas.openxmlformats.org/officeDocument/2006/relationships/hyperlink" Target="https://joaofontes.itch.io/coinheartpotions" TargetMode="External"/><Relationship Id="rId4" Type="http://schemas.openxmlformats.org/officeDocument/2006/relationships/hyperlink" Target="https://robocu.itch.io/pixel-key-for-game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hyperlink" Target="https://docs.google.com/forms/d/1C1-8xb_llOKlggO9Q6w6mszvitrnqp6jZ2EcgGJE0aM/edit"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https://www.youtube.com/embed/zyKlzZrO3T0?feature=oembed" TargetMode="External"/><Relationship Id="rId1" Type="http://schemas.openxmlformats.org/officeDocument/2006/relationships/video" Target="https://www.youtube.com/embed/iN2xw37JEv8?feature=oembed" TargetMode="External"/><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Google Shape;91;p12">
            <a:extLst>
              <a:ext uri="{FF2B5EF4-FFF2-40B4-BE49-F238E27FC236}">
                <a16:creationId xmlns:a16="http://schemas.microsoft.com/office/drawing/2014/main" id="{318BFFCA-18AD-4888-C266-240E55B5FC63}"/>
              </a:ext>
            </a:extLst>
          </p:cNvPr>
          <p:cNvSpPr txBox="1">
            <a:spLocks noGrp="1" noChangeArrowheads="1"/>
          </p:cNvSpPr>
          <p:nvPr>
            <p:ph type="ctrTitle"/>
          </p:nvPr>
        </p:nvSpPr>
        <p:spPr>
          <a:xfrm>
            <a:off x="3271451" y="3348982"/>
            <a:ext cx="4937125" cy="974725"/>
          </a:xfrm>
        </p:spPr>
        <p:txBody>
          <a:bodyPr anchor="b"/>
          <a:lstStyle/>
          <a:p>
            <a:pPr eaLnBrk="1" hangingPunct="1">
              <a:spcBef>
                <a:spcPct val="0"/>
              </a:spcBef>
              <a:spcAft>
                <a:spcPct val="0"/>
              </a:spcAft>
            </a:pPr>
            <a:r>
              <a:rPr lang="en-US" altLang="en-US">
                <a:latin typeface="Roboto"/>
                <a:sym typeface="Roboto" panose="02000000000000000000" pitchFamily="2" charset="0"/>
              </a:rPr>
              <a:t>«</a:t>
            </a:r>
            <a:r>
              <a:rPr lang="en-US" altLang="en-US" err="1">
                <a:latin typeface="Roboto"/>
                <a:sym typeface="Roboto" panose="02000000000000000000" pitchFamily="2" charset="0"/>
              </a:rPr>
              <a:t>Džastins</a:t>
            </a:r>
            <a:r>
              <a:rPr lang="en-US" altLang="en-US">
                <a:latin typeface="Roboto"/>
                <a:sym typeface="Roboto" panose="02000000000000000000" pitchFamily="2" charset="0"/>
              </a:rPr>
              <a:t> Markuss Krauze»</a:t>
            </a:r>
            <a:br>
              <a:rPr lang="en-US" altLang="en-US">
                <a:latin typeface="Roboto" panose="02000000000000000000" pitchFamily="2" charset="0"/>
                <a:cs typeface="Arial" panose="020B0604020202020204" pitchFamily="34" charset="0"/>
              </a:rPr>
            </a:br>
            <a:r>
              <a:rPr lang="en-US" altLang="en-US">
                <a:latin typeface="Roboto"/>
                <a:sym typeface="Roboto" panose="02000000000000000000" pitchFamily="2" charset="0"/>
              </a:rPr>
              <a:t>«Student ID: 252655»</a:t>
            </a:r>
            <a:endParaRPr lang="en-US" altLang="en-US">
              <a:latin typeface="Roboto"/>
              <a:sym typeface="Roboto Light" panose="02000000000000000000" pitchFamily="2" charset="0"/>
            </a:endParaRPr>
          </a:p>
        </p:txBody>
      </p:sp>
      <p:sp>
        <p:nvSpPr>
          <p:cNvPr id="12291" name="Google Shape;93;p12">
            <a:extLst>
              <a:ext uri="{FF2B5EF4-FFF2-40B4-BE49-F238E27FC236}">
                <a16:creationId xmlns:a16="http://schemas.microsoft.com/office/drawing/2014/main" id="{B8EC7ABF-6CF5-9116-5C36-447E574F8D82}"/>
              </a:ext>
            </a:extLst>
          </p:cNvPr>
          <p:cNvSpPr txBox="1">
            <a:spLocks noGrp="1" noChangeArrowheads="1"/>
          </p:cNvSpPr>
          <p:nvPr>
            <p:ph type="subTitle" idx="1"/>
          </p:nvPr>
        </p:nvSpPr>
        <p:spPr>
          <a:xfrm>
            <a:off x="141288" y="2717800"/>
            <a:ext cx="2832100" cy="1260475"/>
          </a:xfrm>
        </p:spPr>
        <p:txBody>
          <a:bodyPr anchor="b"/>
          <a:lstStyle/>
          <a:p>
            <a:pPr eaLnBrk="1" hangingPunct="1">
              <a:lnSpc>
                <a:spcPct val="104000"/>
              </a:lnSpc>
              <a:spcBef>
                <a:spcPct val="0"/>
              </a:spcBef>
              <a:spcAft>
                <a:spcPct val="0"/>
              </a:spcAft>
              <a:buFont typeface="Roboto" panose="02000000000000000000" pitchFamily="2" charset="0"/>
              <a:buNone/>
            </a:pPr>
            <a:r>
              <a:rPr lang="en-US" altLang="en-US">
                <a:solidFill>
                  <a:srgbClr val="434343"/>
                </a:solidFill>
                <a:latin typeface="Roboto" panose="02000000000000000000" pitchFamily="2" charset="0"/>
                <a:cs typeface="Arial" panose="020B0604020202020204" pitchFamily="34" charset="0"/>
                <a:sym typeface="Roboto" panose="02000000000000000000" pitchFamily="2" charset="0"/>
              </a:rPr>
              <a:t>CMGT Intake</a:t>
            </a:r>
          </a:p>
          <a:p>
            <a:pPr eaLnBrk="1" hangingPunct="1">
              <a:lnSpc>
                <a:spcPct val="104000"/>
              </a:lnSpc>
              <a:spcBef>
                <a:spcPts val="800"/>
              </a:spcBef>
              <a:spcAft>
                <a:spcPts val="800"/>
              </a:spcAft>
              <a:buFont typeface="Roboto" panose="02000000000000000000" pitchFamily="2" charset="0"/>
              <a:buNone/>
            </a:pPr>
            <a:r>
              <a:rPr lang="en-US" altLang="en-US">
                <a:solidFill>
                  <a:srgbClr val="434343"/>
                </a:solidFill>
                <a:latin typeface="Roboto" panose="02000000000000000000" pitchFamily="2" charset="0"/>
                <a:cs typeface="Arial" panose="020B0604020202020204" pitchFamily="34" charset="0"/>
                <a:sym typeface="Roboto" panose="02000000000000000000" pitchFamily="2" charset="0"/>
              </a:rPr>
              <a:t>2025-26</a:t>
            </a:r>
          </a:p>
        </p:txBody>
      </p:sp>
      <p:sp>
        <p:nvSpPr>
          <p:cNvPr id="12293" name="Google Shape;95;p12">
            <a:extLst>
              <a:ext uri="{FF2B5EF4-FFF2-40B4-BE49-F238E27FC236}">
                <a16:creationId xmlns:a16="http://schemas.microsoft.com/office/drawing/2014/main" id="{DF81635D-B3F0-9A8D-A9E2-C931E215CCEB}"/>
              </a:ext>
            </a:extLst>
          </p:cNvPr>
          <p:cNvSpPr txBox="1">
            <a:spLocks noChangeArrowheads="1"/>
          </p:cNvSpPr>
          <p:nvPr/>
        </p:nvSpPr>
        <p:spPr bwMode="auto">
          <a:xfrm>
            <a:off x="141288" y="639763"/>
            <a:ext cx="2832100"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2800" b="1">
                <a:solidFill>
                  <a:srgbClr val="434343"/>
                </a:solidFill>
                <a:latin typeface="Roboto" panose="02000000000000000000" pitchFamily="2" charset="0"/>
                <a:sym typeface="Roboto" panose="02000000000000000000" pitchFamily="2" charset="0"/>
              </a:rPr>
              <a:t>DESIGN &amp;</a:t>
            </a:r>
          </a:p>
          <a:p>
            <a:pPr algn="ctr" eaLnBrk="1" hangingPunct="1"/>
            <a:r>
              <a:rPr lang="en-US" altLang="en-US" sz="2800" b="1">
                <a:solidFill>
                  <a:srgbClr val="434343"/>
                </a:solidFill>
                <a:latin typeface="Roboto" panose="02000000000000000000" pitchFamily="2" charset="0"/>
                <a:sym typeface="Roboto" panose="02000000000000000000" pitchFamily="2" charset="0"/>
              </a:rPr>
              <a:t>PRODUCTION</a:t>
            </a:r>
            <a:endParaRPr lang="en-US" altLang="en-US" sz="2800" b="1">
              <a:solidFill>
                <a:srgbClr val="434343"/>
              </a:solidFill>
              <a:latin typeface="Roboto" panose="02000000000000000000" pitchFamily="2" charset="0"/>
            </a:endParaRPr>
          </a:p>
        </p:txBody>
      </p:sp>
      <p:pic>
        <p:nvPicPr>
          <p:cNvPr id="2" name="Attēls 1" descr="Attēls, kurā ir cilvēka seja, persona, apģērbs, portrets&#10;&#10;Mākslīgā intelekta ģenerēts saturs var būt nepareizs.">
            <a:extLst>
              <a:ext uri="{FF2B5EF4-FFF2-40B4-BE49-F238E27FC236}">
                <a16:creationId xmlns:a16="http://schemas.microsoft.com/office/drawing/2014/main" id="{CF961B47-F938-852B-D0C3-23B9E73D5DF3}"/>
              </a:ext>
            </a:extLst>
          </p:cNvPr>
          <p:cNvPicPr>
            <a:picLocks noChangeAspect="1"/>
          </p:cNvPicPr>
          <p:nvPr/>
        </p:nvPicPr>
        <p:blipFill>
          <a:blip r:embed="rId3"/>
          <a:stretch>
            <a:fillRect/>
          </a:stretch>
        </p:blipFill>
        <p:spPr>
          <a:xfrm>
            <a:off x="4036025" y="1170803"/>
            <a:ext cx="1402492" cy="139940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Google Shape;130;p17">
            <a:extLst>
              <a:ext uri="{FF2B5EF4-FFF2-40B4-BE49-F238E27FC236}">
                <a16:creationId xmlns:a16="http://schemas.microsoft.com/office/drawing/2014/main" id="{2FC8B25E-F944-CA29-9EAC-42A855E41788}"/>
              </a:ext>
            </a:extLst>
          </p:cNvPr>
          <p:cNvSpPr txBox="1">
            <a:spLocks noGrp="1" noChangeArrowheads="1"/>
          </p:cNvSpPr>
          <p:nvPr>
            <p:ph type="title"/>
          </p:nvPr>
        </p:nvSpPr>
        <p:spPr>
          <a:xfrm>
            <a:off x="666750" y="0"/>
            <a:ext cx="7920038" cy="573088"/>
          </a:xfrm>
        </p:spPr>
        <p:txBody>
          <a:bodyPr/>
          <a:lstStyle/>
          <a:p>
            <a:pPr eaLnBrk="1" hangingPunct="1">
              <a:spcBef>
                <a:spcPct val="0"/>
              </a:spcBef>
              <a:spcAft>
                <a:spcPct val="0"/>
              </a:spcAft>
              <a:buClr>
                <a:srgbClr val="FFFFFF"/>
              </a:buClr>
              <a:buSzPts val="2000"/>
              <a:buFont typeface="Roboto Light" panose="02000000000000000000" pitchFamily="2" charset="0"/>
              <a:buNone/>
            </a:pPr>
            <a:r>
              <a:rPr lang="en-US" altLang="en-US" sz="2000" b="1">
                <a:solidFill>
                  <a:srgbClr val="FFFFFF"/>
                </a:solidFill>
                <a:latin typeface="Roboto" panose="02000000000000000000" pitchFamily="2" charset="0"/>
                <a:ea typeface="Roboto" panose="02000000000000000000" pitchFamily="2" charset="0"/>
                <a:cs typeface="Roboto Light" panose="02000000000000000000" pitchFamily="2" charset="0"/>
                <a:sym typeface="Roboto Light" panose="02000000000000000000" pitchFamily="2" charset="0"/>
              </a:rPr>
              <a:t>(B4) Design and Production Assignment - Testing and Iterating</a:t>
            </a:r>
          </a:p>
        </p:txBody>
      </p:sp>
      <p:sp>
        <p:nvSpPr>
          <p:cNvPr id="30724" name="Google Shape;132;p17">
            <a:extLst>
              <a:ext uri="{FF2B5EF4-FFF2-40B4-BE49-F238E27FC236}">
                <a16:creationId xmlns:a16="http://schemas.microsoft.com/office/drawing/2014/main" id="{ECB4C12A-AB23-744E-3E00-89419363F318}"/>
              </a:ext>
            </a:extLst>
          </p:cNvPr>
          <p:cNvSpPr txBox="1">
            <a:spLocks noGrp="1" noChangeArrowheads="1"/>
          </p:cNvSpPr>
          <p:nvPr>
            <p:ph type="title" idx="4"/>
          </p:nvPr>
        </p:nvSpPr>
        <p:spPr>
          <a:xfrm>
            <a:off x="0" y="0"/>
            <a:ext cx="576263" cy="573088"/>
          </a:xfrm>
        </p:spPr>
        <p:txBody>
          <a:bodyPr/>
          <a:lstStyle/>
          <a:p>
            <a:pPr eaLnBrk="1" hangingPunct="1">
              <a:spcBef>
                <a:spcPct val="0"/>
              </a:spcBef>
              <a:spcAft>
                <a:spcPct val="0"/>
              </a:spcAft>
              <a:buClr>
                <a:srgbClr val="FFFFFF"/>
              </a:buClr>
              <a:buSzPts val="2000"/>
              <a:buFont typeface="Roboto Light" panose="02000000000000000000" pitchFamily="2" charset="0"/>
              <a:buNone/>
            </a:pPr>
            <a:r>
              <a:rPr lang="en-US" altLang="en-US">
                <a:solidFill>
                  <a:srgbClr val="FFFFFF"/>
                </a:solidFill>
                <a:latin typeface="Roboto" panose="02000000000000000000" pitchFamily="2" charset="0"/>
                <a:ea typeface="Roboto" panose="02000000000000000000" pitchFamily="2" charset="0"/>
                <a:cs typeface="Roboto Light" panose="02000000000000000000" pitchFamily="2" charset="0"/>
                <a:sym typeface="Roboto Light" panose="02000000000000000000" pitchFamily="2" charset="0"/>
              </a:rPr>
              <a:t>B</a:t>
            </a:r>
          </a:p>
        </p:txBody>
      </p:sp>
      <p:sp>
        <p:nvSpPr>
          <p:cNvPr id="3" name="TextBox 2">
            <a:extLst>
              <a:ext uri="{FF2B5EF4-FFF2-40B4-BE49-F238E27FC236}">
                <a16:creationId xmlns:a16="http://schemas.microsoft.com/office/drawing/2014/main" id="{705355F0-E07C-6F4D-6692-909E2ECE0CA7}"/>
              </a:ext>
            </a:extLst>
          </p:cNvPr>
          <p:cNvSpPr txBox="1"/>
          <p:nvPr/>
        </p:nvSpPr>
        <p:spPr>
          <a:xfrm>
            <a:off x="288711" y="733032"/>
            <a:ext cx="2420996" cy="23237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65100">
              <a:spcBef>
                <a:spcPts val="0"/>
              </a:spcBef>
              <a:spcAft>
                <a:spcPts val="0"/>
              </a:spcAft>
            </a:pPr>
            <a:r>
              <a:rPr lang="lv-LV" sz="1200" b="1">
                <a:solidFill>
                  <a:schemeClr val="bg1"/>
                </a:solidFill>
                <a:latin typeface="Roboto"/>
                <a:ea typeface="Roboto"/>
                <a:cs typeface="Roboto"/>
              </a:rPr>
              <a:t>First </a:t>
            </a:r>
            <a:r>
              <a:rPr lang="lv-LV" sz="1200" b="1" err="1">
                <a:solidFill>
                  <a:schemeClr val="bg1"/>
                </a:solidFill>
                <a:latin typeface="Roboto"/>
                <a:ea typeface="Roboto"/>
                <a:cs typeface="Roboto"/>
              </a:rPr>
              <a:t>suggestion</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was</a:t>
            </a:r>
            <a:r>
              <a:rPr lang="lv-LV" sz="1200" b="1">
                <a:solidFill>
                  <a:schemeClr val="bg1"/>
                </a:solidFill>
                <a:latin typeface="Roboto"/>
                <a:ea typeface="Roboto"/>
                <a:cs typeface="Roboto"/>
              </a:rPr>
              <a:t> to </a:t>
            </a:r>
            <a:r>
              <a:rPr lang="lv-LV" sz="1200" b="1" err="1">
                <a:solidFill>
                  <a:schemeClr val="bg1"/>
                </a:solidFill>
                <a:latin typeface="Roboto"/>
                <a:ea typeface="Roboto"/>
                <a:cs typeface="Roboto"/>
              </a:rPr>
              <a:t>improve</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the</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feel</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of</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jumping</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and</a:t>
            </a:r>
            <a:r>
              <a:rPr lang="lv-LV" sz="1200" b="1">
                <a:solidFill>
                  <a:schemeClr val="bg1"/>
                </a:solidFill>
                <a:latin typeface="Roboto"/>
                <a:ea typeface="Roboto"/>
                <a:cs typeface="Roboto"/>
              </a:rPr>
              <a:t> to </a:t>
            </a:r>
            <a:r>
              <a:rPr lang="lv-LV" sz="1200" b="1" err="1">
                <a:solidFill>
                  <a:schemeClr val="bg1"/>
                </a:solidFill>
                <a:latin typeface="Roboto"/>
                <a:ea typeface="Roboto"/>
                <a:cs typeface="Roboto"/>
              </a:rPr>
              <a:t>add</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collectibles.To</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imploment</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this</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suggestion</a:t>
            </a:r>
            <a:r>
              <a:rPr lang="lv-LV" sz="1200" b="1">
                <a:solidFill>
                  <a:schemeClr val="bg1"/>
                </a:solidFill>
                <a:latin typeface="Roboto"/>
                <a:ea typeface="Roboto"/>
                <a:cs typeface="Roboto"/>
              </a:rPr>
              <a:t> I </a:t>
            </a:r>
            <a:r>
              <a:rPr lang="lv-LV" sz="1200" b="1" err="1">
                <a:solidFill>
                  <a:schemeClr val="bg1"/>
                </a:solidFill>
                <a:latin typeface="Roboto"/>
                <a:ea typeface="Roboto"/>
                <a:cs typeface="Roboto"/>
              </a:rPr>
              <a:t>added</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the</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ability</a:t>
            </a:r>
            <a:r>
              <a:rPr lang="lv-LV" sz="1200" b="1">
                <a:solidFill>
                  <a:schemeClr val="bg1"/>
                </a:solidFill>
                <a:latin typeface="Roboto"/>
                <a:ea typeface="Roboto"/>
                <a:cs typeface="Roboto"/>
              </a:rPr>
              <a:t> to </a:t>
            </a:r>
            <a:r>
              <a:rPr lang="lv-LV" sz="1200" b="1" err="1">
                <a:solidFill>
                  <a:schemeClr val="bg1"/>
                </a:solidFill>
                <a:latin typeface="Roboto"/>
                <a:ea typeface="Roboto"/>
                <a:cs typeface="Roboto"/>
              </a:rPr>
              <a:t>control</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the</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height</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of</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the</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jump</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while</a:t>
            </a:r>
            <a:r>
              <a:rPr lang="lv-LV" sz="1200" b="1">
                <a:solidFill>
                  <a:schemeClr val="bg1"/>
                </a:solidFill>
                <a:latin typeface="Roboto"/>
                <a:ea typeface="Roboto"/>
                <a:cs typeface="Roboto"/>
              </a:rPr>
              <a:t> holding </a:t>
            </a:r>
            <a:r>
              <a:rPr lang="lv-LV" sz="1200" b="1" err="1">
                <a:solidFill>
                  <a:schemeClr val="bg1"/>
                </a:solidFill>
                <a:latin typeface="Roboto"/>
                <a:ea typeface="Roboto"/>
                <a:cs typeface="Roboto"/>
              </a:rPr>
              <a:t>the</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spacebar</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letting</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the</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player</a:t>
            </a:r>
            <a:r>
              <a:rPr lang="lv-LV" sz="1200" b="1">
                <a:solidFill>
                  <a:schemeClr val="bg1"/>
                </a:solidFill>
                <a:latin typeface="Roboto"/>
                <a:ea typeface="Roboto"/>
                <a:cs typeface="Roboto"/>
              </a:rPr>
              <a:t> to do </a:t>
            </a:r>
            <a:r>
              <a:rPr lang="lv-LV" sz="1200" b="1" err="1">
                <a:solidFill>
                  <a:schemeClr val="bg1"/>
                </a:solidFill>
                <a:latin typeface="Roboto"/>
                <a:ea typeface="Roboto"/>
                <a:cs typeface="Roboto"/>
              </a:rPr>
              <a:t>either</a:t>
            </a:r>
            <a:endParaRPr lang="lv-LV" sz="1200" b="1">
              <a:solidFill>
                <a:schemeClr val="bg1"/>
              </a:solidFill>
              <a:latin typeface="Roboto"/>
              <a:ea typeface="Roboto"/>
              <a:cs typeface="Roboto"/>
            </a:endParaRPr>
          </a:p>
          <a:p>
            <a:pPr marL="165100">
              <a:spcBef>
                <a:spcPts val="0"/>
              </a:spcBef>
              <a:spcAft>
                <a:spcPts val="0"/>
              </a:spcAft>
            </a:pPr>
            <a:r>
              <a:rPr lang="lv-LV" sz="1200" b="1" err="1">
                <a:solidFill>
                  <a:schemeClr val="bg1"/>
                </a:solidFill>
                <a:latin typeface="Roboto"/>
                <a:ea typeface="Roboto"/>
                <a:cs typeface="Roboto"/>
              </a:rPr>
              <a:t>quick</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small</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jumps</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or</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long</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jumps</a:t>
            </a:r>
            <a:r>
              <a:rPr lang="lv-LV" sz="1200" b="1">
                <a:solidFill>
                  <a:schemeClr val="bg1"/>
                </a:solidFill>
                <a:latin typeface="Roboto"/>
                <a:ea typeface="Roboto"/>
                <a:cs typeface="Roboto"/>
              </a:rPr>
              <a:t>.   </a:t>
            </a:r>
          </a:p>
          <a:p>
            <a:pPr marL="165100">
              <a:spcBef>
                <a:spcPts val="0"/>
              </a:spcBef>
              <a:spcAft>
                <a:spcPts val="0"/>
              </a:spcAft>
            </a:pPr>
            <a:endParaRPr lang="lv-LV" sz="1100">
              <a:solidFill>
                <a:srgbClr val="4285F4"/>
              </a:solidFill>
              <a:latin typeface="Roboto"/>
              <a:ea typeface="Roboto"/>
              <a:cs typeface="Roboto"/>
            </a:endParaRPr>
          </a:p>
          <a:p>
            <a:endParaRPr lang="lv-LV"/>
          </a:p>
        </p:txBody>
      </p:sp>
      <p:pic>
        <p:nvPicPr>
          <p:cNvPr id="5" name="Attēls 4" descr="Attēls, kurā ir ekrānuzņēmums, multfilma, kvadrāts&#10;&#10;Mākslīgā intelekta ģenerēts saturs var būt nepareizs.">
            <a:extLst>
              <a:ext uri="{FF2B5EF4-FFF2-40B4-BE49-F238E27FC236}">
                <a16:creationId xmlns:a16="http://schemas.microsoft.com/office/drawing/2014/main" id="{8C6841D1-DA61-00ED-7EEF-E186347FEBCA}"/>
              </a:ext>
            </a:extLst>
          </p:cNvPr>
          <p:cNvPicPr>
            <a:picLocks noChangeAspect="1"/>
          </p:cNvPicPr>
          <p:nvPr/>
        </p:nvPicPr>
        <p:blipFill>
          <a:blip r:embed="rId3"/>
          <a:stretch>
            <a:fillRect/>
          </a:stretch>
        </p:blipFill>
        <p:spPr>
          <a:xfrm>
            <a:off x="87993" y="3163710"/>
            <a:ext cx="2818696" cy="1754363"/>
          </a:xfrm>
          <a:prstGeom prst="rect">
            <a:avLst/>
          </a:prstGeom>
        </p:spPr>
      </p:pic>
      <p:sp>
        <p:nvSpPr>
          <p:cNvPr id="6" name="TextBox 5">
            <a:extLst>
              <a:ext uri="{FF2B5EF4-FFF2-40B4-BE49-F238E27FC236}">
                <a16:creationId xmlns:a16="http://schemas.microsoft.com/office/drawing/2014/main" id="{7F21E03D-203A-23F1-9E0D-60032A545AC7}"/>
              </a:ext>
            </a:extLst>
          </p:cNvPr>
          <p:cNvSpPr txBox="1"/>
          <p:nvPr/>
        </p:nvSpPr>
        <p:spPr>
          <a:xfrm>
            <a:off x="3117256" y="733608"/>
            <a:ext cx="2422699" cy="27392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65100">
              <a:spcBef>
                <a:spcPts val="0"/>
              </a:spcBef>
              <a:spcAft>
                <a:spcPts val="0"/>
              </a:spcAft>
            </a:pPr>
            <a:r>
              <a:rPr lang="lv-LV" sz="1200" b="1" err="1">
                <a:solidFill>
                  <a:schemeClr val="bg1"/>
                </a:solidFill>
                <a:latin typeface="Roboto"/>
                <a:ea typeface="Roboto"/>
                <a:cs typeface="Roboto"/>
              </a:rPr>
              <a:t>Second</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suggestion</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was</a:t>
            </a:r>
            <a:r>
              <a:rPr lang="lv-LV" sz="1200" b="1">
                <a:solidFill>
                  <a:schemeClr val="bg1"/>
                </a:solidFill>
                <a:latin typeface="Roboto"/>
                <a:ea typeface="Roboto"/>
                <a:cs typeface="Roboto"/>
              </a:rPr>
              <a:t> to </a:t>
            </a:r>
            <a:r>
              <a:rPr lang="lv-LV" sz="1200" b="1" err="1">
                <a:solidFill>
                  <a:schemeClr val="bg1"/>
                </a:solidFill>
                <a:latin typeface="Roboto"/>
                <a:ea typeface="Roboto"/>
                <a:cs typeface="Roboto"/>
              </a:rPr>
              <a:t>add</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descriptons</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where</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the</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player</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can</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understand</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the</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controls</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of</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the</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game</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and</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give</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some</a:t>
            </a:r>
            <a:r>
              <a:rPr lang="lv-LV" sz="1200" b="1">
                <a:solidFill>
                  <a:schemeClr val="bg1"/>
                </a:solidFill>
                <a:latin typeface="Roboto"/>
                <a:ea typeface="Roboto"/>
                <a:cs typeface="Roboto"/>
              </a:rPr>
              <a:t> tips </a:t>
            </a:r>
            <a:r>
              <a:rPr lang="lv-LV" sz="1200" b="1" err="1">
                <a:solidFill>
                  <a:schemeClr val="bg1"/>
                </a:solidFill>
                <a:latin typeface="Roboto"/>
                <a:ea typeface="Roboto"/>
                <a:cs typeface="Roboto"/>
              </a:rPr>
              <a:t>on</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defeating</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the</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enemies</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and</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finishing</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the</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level</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For</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this</a:t>
            </a:r>
            <a:r>
              <a:rPr lang="lv-LV" sz="1200" b="1">
                <a:solidFill>
                  <a:schemeClr val="bg1"/>
                </a:solidFill>
                <a:latin typeface="Roboto"/>
                <a:ea typeface="Roboto"/>
                <a:cs typeface="Roboto"/>
              </a:rPr>
              <a:t> I </a:t>
            </a:r>
            <a:r>
              <a:rPr lang="lv-LV" sz="1200" b="1" err="1">
                <a:solidFill>
                  <a:schemeClr val="bg1"/>
                </a:solidFill>
                <a:latin typeface="Roboto"/>
                <a:ea typeface="Roboto"/>
                <a:cs typeface="Roboto"/>
              </a:rPr>
              <a:t>added</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texts</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on</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the</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walls</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that</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describe</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basic</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controls</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and</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the</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objective</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of</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the</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game</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In</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addition</a:t>
            </a:r>
            <a:r>
              <a:rPr lang="lv-LV" sz="1200" b="1">
                <a:solidFill>
                  <a:schemeClr val="bg1"/>
                </a:solidFill>
                <a:latin typeface="Roboto"/>
                <a:ea typeface="Roboto"/>
                <a:cs typeface="Roboto"/>
              </a:rPr>
              <a:t> I </a:t>
            </a:r>
            <a:r>
              <a:rPr lang="lv-LV" sz="1200" b="1" err="1">
                <a:solidFill>
                  <a:schemeClr val="bg1"/>
                </a:solidFill>
                <a:latin typeface="Roboto"/>
                <a:ea typeface="Roboto"/>
                <a:cs typeface="Roboto"/>
              </a:rPr>
              <a:t>added</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scoring</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system</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that</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appears</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in</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the</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corner</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of</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the</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window</a:t>
            </a:r>
            <a:r>
              <a:rPr lang="lv-LV" sz="1200" b="1">
                <a:solidFill>
                  <a:schemeClr val="bg1"/>
                </a:solidFill>
                <a:latin typeface="Roboto"/>
                <a:ea typeface="Roboto"/>
                <a:cs typeface="Roboto"/>
              </a:rPr>
              <a:t>.</a:t>
            </a:r>
            <a:endParaRPr lang="en-US" sz="1200" b="1">
              <a:solidFill>
                <a:schemeClr val="bg1"/>
              </a:solidFill>
              <a:latin typeface="Roboto"/>
              <a:ea typeface="Roboto"/>
              <a:cs typeface="Roboto"/>
            </a:endParaRPr>
          </a:p>
          <a:p>
            <a:br>
              <a:rPr lang="en-US"/>
            </a:br>
            <a:endParaRPr lang="en-US"/>
          </a:p>
        </p:txBody>
      </p:sp>
      <p:pic>
        <p:nvPicPr>
          <p:cNvPr id="8" name="Attēls 7" descr="Attēls, kurā ir ekrānuzņēmums, teksts, multfilma&#10;&#10;Mākslīgā intelekta ģenerēts saturs var būt nepareizs.">
            <a:extLst>
              <a:ext uri="{FF2B5EF4-FFF2-40B4-BE49-F238E27FC236}">
                <a16:creationId xmlns:a16="http://schemas.microsoft.com/office/drawing/2014/main" id="{97A91328-8E75-3716-FF86-4B4E27C2E154}"/>
              </a:ext>
            </a:extLst>
          </p:cNvPr>
          <p:cNvPicPr>
            <a:picLocks noChangeAspect="1"/>
          </p:cNvPicPr>
          <p:nvPr/>
        </p:nvPicPr>
        <p:blipFill>
          <a:blip r:embed="rId4"/>
          <a:stretch>
            <a:fillRect/>
          </a:stretch>
        </p:blipFill>
        <p:spPr>
          <a:xfrm>
            <a:off x="2989212" y="3164801"/>
            <a:ext cx="2853894" cy="1788581"/>
          </a:xfrm>
          <a:prstGeom prst="rect">
            <a:avLst/>
          </a:prstGeom>
        </p:spPr>
      </p:pic>
      <p:sp>
        <p:nvSpPr>
          <p:cNvPr id="11" name="TextBox 10">
            <a:extLst>
              <a:ext uri="{FF2B5EF4-FFF2-40B4-BE49-F238E27FC236}">
                <a16:creationId xmlns:a16="http://schemas.microsoft.com/office/drawing/2014/main" id="{B585A7C5-4D89-6E80-A33A-2BB2C4B5C0FE}"/>
              </a:ext>
            </a:extLst>
          </p:cNvPr>
          <p:cNvSpPr txBox="1"/>
          <p:nvPr/>
        </p:nvSpPr>
        <p:spPr>
          <a:xfrm>
            <a:off x="6274026" y="817332"/>
            <a:ext cx="2317751" cy="16619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lv-LV" sz="1100" b="1" err="1">
                <a:solidFill>
                  <a:srgbClr val="FFFFFF"/>
                </a:solidFill>
                <a:latin typeface="Roboto"/>
                <a:ea typeface="Roboto"/>
                <a:cs typeface="Roboto"/>
              </a:rPr>
              <a:t>After</a:t>
            </a:r>
            <a:r>
              <a:rPr lang="lv-LV" sz="1100" b="1">
                <a:solidFill>
                  <a:srgbClr val="FFFFFF"/>
                </a:solidFill>
                <a:latin typeface="Roboto"/>
                <a:ea typeface="Roboto"/>
                <a:cs typeface="Roboto"/>
              </a:rPr>
              <a:t> </a:t>
            </a:r>
            <a:r>
              <a:rPr lang="lv-LV" sz="1100" b="1" err="1">
                <a:solidFill>
                  <a:srgbClr val="FFFFFF"/>
                </a:solidFill>
                <a:latin typeface="Roboto"/>
                <a:ea typeface="Roboto"/>
                <a:cs typeface="Roboto"/>
              </a:rPr>
              <a:t>the</a:t>
            </a:r>
            <a:r>
              <a:rPr lang="lv-LV" sz="1100" b="1">
                <a:solidFill>
                  <a:srgbClr val="FFFFFF"/>
                </a:solidFill>
                <a:latin typeface="Roboto"/>
                <a:ea typeface="Roboto"/>
                <a:cs typeface="Roboto"/>
              </a:rPr>
              <a:t> </a:t>
            </a:r>
            <a:r>
              <a:rPr lang="lv-LV" sz="1100" b="1" err="1">
                <a:solidFill>
                  <a:srgbClr val="FFFFFF"/>
                </a:solidFill>
                <a:latin typeface="Roboto"/>
                <a:ea typeface="Roboto"/>
                <a:cs typeface="Roboto"/>
              </a:rPr>
              <a:t>survey</a:t>
            </a:r>
            <a:r>
              <a:rPr lang="lv-LV" sz="1100" b="1">
                <a:solidFill>
                  <a:srgbClr val="FFFFFF"/>
                </a:solidFill>
                <a:latin typeface="Roboto"/>
                <a:ea typeface="Roboto"/>
                <a:cs typeface="Roboto"/>
              </a:rPr>
              <a:t>, </a:t>
            </a:r>
            <a:r>
              <a:rPr lang="lv-LV" sz="1100" b="1" err="1">
                <a:solidFill>
                  <a:srgbClr val="FFFFFF"/>
                </a:solidFill>
                <a:latin typeface="Roboto"/>
                <a:ea typeface="Roboto"/>
                <a:cs typeface="Roboto"/>
              </a:rPr>
              <a:t>testers</a:t>
            </a:r>
            <a:r>
              <a:rPr lang="lv-LV" sz="1100" b="1">
                <a:solidFill>
                  <a:srgbClr val="FFFFFF"/>
                </a:solidFill>
                <a:latin typeface="Roboto"/>
                <a:ea typeface="Roboto"/>
                <a:cs typeface="Roboto"/>
              </a:rPr>
              <a:t> </a:t>
            </a:r>
            <a:r>
              <a:rPr lang="lv-LV" sz="1100" b="1" err="1">
                <a:solidFill>
                  <a:srgbClr val="FFFFFF"/>
                </a:solidFill>
                <a:latin typeface="Roboto"/>
                <a:ea typeface="Roboto"/>
                <a:cs typeface="Roboto"/>
              </a:rPr>
              <a:t>wanted</a:t>
            </a:r>
            <a:r>
              <a:rPr lang="lv-LV" sz="1100" b="1">
                <a:solidFill>
                  <a:srgbClr val="FFFFFF"/>
                </a:solidFill>
                <a:latin typeface="Roboto"/>
                <a:ea typeface="Roboto"/>
                <a:cs typeface="Roboto"/>
              </a:rPr>
              <a:t> </a:t>
            </a:r>
            <a:r>
              <a:rPr lang="lv-LV" sz="1100" b="1" err="1">
                <a:solidFill>
                  <a:srgbClr val="FFFFFF"/>
                </a:solidFill>
                <a:latin typeface="Roboto"/>
                <a:ea typeface="Roboto"/>
                <a:cs typeface="Roboto"/>
              </a:rPr>
              <a:t>improvments</a:t>
            </a:r>
            <a:r>
              <a:rPr lang="lv-LV" sz="1100" b="1">
                <a:solidFill>
                  <a:srgbClr val="FFFFFF"/>
                </a:solidFill>
                <a:latin typeface="Roboto"/>
                <a:ea typeface="Roboto"/>
                <a:cs typeface="Roboto"/>
              </a:rPr>
              <a:t> </a:t>
            </a:r>
            <a:r>
              <a:rPr lang="lv-LV" sz="1100" b="1" err="1">
                <a:solidFill>
                  <a:srgbClr val="FFFFFF"/>
                </a:solidFill>
                <a:latin typeface="Roboto"/>
                <a:ea typeface="Roboto"/>
                <a:cs typeface="Roboto"/>
              </a:rPr>
              <a:t>on</a:t>
            </a:r>
            <a:r>
              <a:rPr lang="lv-LV" sz="1100" b="1">
                <a:solidFill>
                  <a:srgbClr val="FFFFFF"/>
                </a:solidFill>
                <a:latin typeface="Roboto"/>
                <a:ea typeface="Roboto"/>
                <a:cs typeface="Roboto"/>
              </a:rPr>
              <a:t> </a:t>
            </a:r>
            <a:r>
              <a:rPr lang="lv-LV" sz="1100" b="1" err="1">
                <a:solidFill>
                  <a:srgbClr val="FFFFFF"/>
                </a:solidFill>
                <a:latin typeface="Roboto"/>
                <a:ea typeface="Roboto"/>
                <a:cs typeface="Roboto"/>
              </a:rPr>
              <a:t>the</a:t>
            </a:r>
            <a:r>
              <a:rPr lang="lv-LV" sz="1100" b="1">
                <a:solidFill>
                  <a:srgbClr val="FFFFFF"/>
                </a:solidFill>
                <a:latin typeface="Roboto"/>
                <a:ea typeface="Roboto"/>
                <a:cs typeface="Roboto"/>
              </a:rPr>
              <a:t> </a:t>
            </a:r>
            <a:r>
              <a:rPr lang="lv-LV" sz="1100" b="1" err="1">
                <a:solidFill>
                  <a:srgbClr val="FFFFFF"/>
                </a:solidFill>
                <a:latin typeface="Roboto"/>
                <a:ea typeface="Roboto"/>
                <a:cs typeface="Roboto"/>
              </a:rPr>
              <a:t>level</a:t>
            </a:r>
            <a:r>
              <a:rPr lang="lv-LV" sz="1100" b="1">
                <a:solidFill>
                  <a:srgbClr val="FFFFFF"/>
                </a:solidFill>
                <a:latin typeface="Roboto"/>
                <a:ea typeface="Roboto"/>
                <a:cs typeface="Roboto"/>
              </a:rPr>
              <a:t> </a:t>
            </a:r>
            <a:r>
              <a:rPr lang="lv-LV" sz="1100" b="1" err="1">
                <a:solidFill>
                  <a:srgbClr val="FFFFFF"/>
                </a:solidFill>
                <a:latin typeface="Roboto"/>
                <a:ea typeface="Roboto"/>
                <a:cs typeface="Roboto"/>
              </a:rPr>
              <a:t>design</a:t>
            </a:r>
            <a:r>
              <a:rPr lang="lv-LV" sz="1100" b="1">
                <a:solidFill>
                  <a:srgbClr val="FFFFFF"/>
                </a:solidFill>
                <a:latin typeface="Roboto"/>
                <a:ea typeface="Roboto"/>
                <a:cs typeface="Roboto"/>
              </a:rPr>
              <a:t> </a:t>
            </a:r>
            <a:r>
              <a:rPr lang="lv-LV" sz="1100" b="1" err="1">
                <a:solidFill>
                  <a:srgbClr val="FFFFFF"/>
                </a:solidFill>
                <a:latin typeface="Roboto"/>
                <a:ea typeface="Roboto"/>
                <a:cs typeface="Roboto"/>
              </a:rPr>
              <a:t>wanting</a:t>
            </a:r>
            <a:r>
              <a:rPr lang="lv-LV" sz="1100" b="1">
                <a:solidFill>
                  <a:srgbClr val="FFFFFF"/>
                </a:solidFill>
                <a:latin typeface="Roboto"/>
                <a:ea typeface="Roboto"/>
                <a:cs typeface="Roboto"/>
              </a:rPr>
              <a:t> to </a:t>
            </a:r>
            <a:r>
              <a:rPr lang="lv-LV" sz="1100" b="1" err="1">
                <a:solidFill>
                  <a:srgbClr val="FFFFFF"/>
                </a:solidFill>
                <a:latin typeface="Roboto"/>
                <a:ea typeface="Roboto"/>
                <a:cs typeface="Roboto"/>
              </a:rPr>
              <a:t>minimalize</a:t>
            </a:r>
            <a:r>
              <a:rPr lang="lv-LV" sz="1100" b="1">
                <a:solidFill>
                  <a:srgbClr val="FFFFFF"/>
                </a:solidFill>
                <a:latin typeface="Roboto"/>
                <a:ea typeface="Roboto"/>
                <a:cs typeface="Roboto"/>
              </a:rPr>
              <a:t> </a:t>
            </a:r>
            <a:r>
              <a:rPr lang="lv-LV" sz="1100" b="1" err="1">
                <a:solidFill>
                  <a:srgbClr val="FFFFFF"/>
                </a:solidFill>
                <a:latin typeface="Roboto"/>
                <a:ea typeface="Roboto"/>
                <a:cs typeface="Roboto"/>
              </a:rPr>
              <a:t>platforme</a:t>
            </a:r>
            <a:r>
              <a:rPr lang="lv-LV" sz="1100" b="1">
                <a:solidFill>
                  <a:srgbClr val="FFFFFF"/>
                </a:solidFill>
                <a:latin typeface="Roboto"/>
                <a:ea typeface="Roboto"/>
                <a:cs typeface="Roboto"/>
              </a:rPr>
              <a:t> </a:t>
            </a:r>
            <a:r>
              <a:rPr lang="lv-LV" sz="1100" b="1" err="1">
                <a:solidFill>
                  <a:srgbClr val="FFFFFF"/>
                </a:solidFill>
                <a:latin typeface="Roboto"/>
                <a:ea typeface="Roboto"/>
                <a:cs typeface="Roboto"/>
              </a:rPr>
              <a:t>quantity</a:t>
            </a:r>
            <a:r>
              <a:rPr lang="lv-LV" sz="1100" b="1">
                <a:solidFill>
                  <a:srgbClr val="FFFFFF"/>
                </a:solidFill>
                <a:latin typeface="Roboto"/>
                <a:ea typeface="Roboto"/>
                <a:cs typeface="Roboto"/>
              </a:rPr>
              <a:t> </a:t>
            </a:r>
            <a:r>
              <a:rPr lang="lv-LV" sz="1100" b="1" err="1">
                <a:solidFill>
                  <a:srgbClr val="FFFFFF"/>
                </a:solidFill>
                <a:latin typeface="Roboto"/>
                <a:ea typeface="Roboto"/>
                <a:cs typeface="Roboto"/>
              </a:rPr>
              <a:t>and</a:t>
            </a:r>
            <a:r>
              <a:rPr lang="lv-LV" sz="1100" b="1">
                <a:solidFill>
                  <a:srgbClr val="FFFFFF"/>
                </a:solidFill>
                <a:latin typeface="Roboto"/>
                <a:ea typeface="Roboto"/>
                <a:cs typeface="Roboto"/>
              </a:rPr>
              <a:t> </a:t>
            </a:r>
            <a:r>
              <a:rPr lang="lv-LV" sz="1100" b="1" err="1">
                <a:solidFill>
                  <a:srgbClr val="FFFFFF"/>
                </a:solidFill>
                <a:latin typeface="Roboto"/>
                <a:ea typeface="Roboto"/>
                <a:cs typeface="Roboto"/>
              </a:rPr>
              <a:t>making</a:t>
            </a:r>
            <a:r>
              <a:rPr lang="lv-LV" sz="1100" b="1">
                <a:solidFill>
                  <a:srgbClr val="FFFFFF"/>
                </a:solidFill>
                <a:latin typeface="Roboto"/>
                <a:ea typeface="Roboto"/>
                <a:cs typeface="Roboto"/>
              </a:rPr>
              <a:t> it </a:t>
            </a:r>
            <a:r>
              <a:rPr lang="lv-LV" sz="1100" b="1" err="1">
                <a:solidFill>
                  <a:srgbClr val="FFFFFF"/>
                </a:solidFill>
                <a:latin typeface="Roboto"/>
                <a:ea typeface="Roboto"/>
                <a:cs typeface="Roboto"/>
              </a:rPr>
              <a:t>more</a:t>
            </a:r>
            <a:r>
              <a:rPr lang="lv-LV" sz="1100" b="1">
                <a:solidFill>
                  <a:srgbClr val="FFFFFF"/>
                </a:solidFill>
                <a:latin typeface="Roboto"/>
                <a:ea typeface="Roboto"/>
                <a:cs typeface="Roboto"/>
              </a:rPr>
              <a:t> </a:t>
            </a:r>
            <a:r>
              <a:rPr lang="lv-LV" sz="1100" b="1" err="1">
                <a:solidFill>
                  <a:srgbClr val="FFFFFF"/>
                </a:solidFill>
                <a:latin typeface="Roboto"/>
                <a:ea typeface="Roboto"/>
                <a:cs typeface="Roboto"/>
              </a:rPr>
              <a:t>esteticly</a:t>
            </a:r>
            <a:r>
              <a:rPr lang="lv-LV" sz="1100" b="1">
                <a:solidFill>
                  <a:srgbClr val="FFFFFF"/>
                </a:solidFill>
                <a:latin typeface="Roboto"/>
                <a:ea typeface="Roboto"/>
                <a:cs typeface="Roboto"/>
              </a:rPr>
              <a:t> </a:t>
            </a:r>
            <a:r>
              <a:rPr lang="lv-LV" sz="1100" b="1" err="1">
                <a:solidFill>
                  <a:srgbClr val="FFFFFF"/>
                </a:solidFill>
                <a:latin typeface="Roboto"/>
                <a:ea typeface="Roboto"/>
                <a:cs typeface="Roboto"/>
              </a:rPr>
              <a:t>plesent</a:t>
            </a:r>
            <a:r>
              <a:rPr lang="lv-LV" sz="1100" b="1">
                <a:solidFill>
                  <a:srgbClr val="FFFFFF"/>
                </a:solidFill>
                <a:latin typeface="Roboto"/>
                <a:ea typeface="Roboto"/>
                <a:cs typeface="Roboto"/>
              </a:rPr>
              <a:t> </a:t>
            </a:r>
            <a:r>
              <a:rPr lang="lv-LV" sz="1100" b="1" err="1">
                <a:solidFill>
                  <a:srgbClr val="FFFFFF"/>
                </a:solidFill>
                <a:latin typeface="Roboto"/>
                <a:ea typeface="Roboto"/>
                <a:cs typeface="Roboto"/>
              </a:rPr>
              <a:t>than</a:t>
            </a:r>
            <a:r>
              <a:rPr lang="lv-LV" sz="1100" b="1">
                <a:solidFill>
                  <a:srgbClr val="FFFFFF"/>
                </a:solidFill>
                <a:latin typeface="Roboto"/>
                <a:ea typeface="Roboto"/>
                <a:cs typeface="Roboto"/>
              </a:rPr>
              <a:t> </a:t>
            </a:r>
            <a:r>
              <a:rPr lang="lv-LV" sz="1100" b="1" err="1">
                <a:solidFill>
                  <a:srgbClr val="FFFFFF"/>
                </a:solidFill>
                <a:latin typeface="Roboto"/>
                <a:ea typeface="Roboto"/>
                <a:cs typeface="Roboto"/>
              </a:rPr>
              <a:t>before</a:t>
            </a:r>
            <a:r>
              <a:rPr lang="lv-LV" sz="1100" b="1">
                <a:solidFill>
                  <a:srgbClr val="FFFFFF"/>
                </a:solidFill>
                <a:latin typeface="Roboto"/>
                <a:ea typeface="Roboto"/>
                <a:cs typeface="Roboto"/>
              </a:rPr>
              <a:t> </a:t>
            </a:r>
            <a:r>
              <a:rPr lang="lv-LV" sz="1100" b="1" err="1">
                <a:solidFill>
                  <a:srgbClr val="FFFFFF"/>
                </a:solidFill>
                <a:latin typeface="Roboto"/>
                <a:ea typeface="Roboto"/>
                <a:cs typeface="Roboto"/>
              </a:rPr>
              <a:t>and</a:t>
            </a:r>
            <a:r>
              <a:rPr lang="lv-LV" sz="1100" b="1">
                <a:solidFill>
                  <a:srgbClr val="FFFFFF"/>
                </a:solidFill>
                <a:latin typeface="Roboto"/>
                <a:ea typeface="Roboto"/>
                <a:cs typeface="Roboto"/>
              </a:rPr>
              <a:t> </a:t>
            </a:r>
            <a:r>
              <a:rPr lang="lv-LV" sz="1100" b="1" err="1">
                <a:solidFill>
                  <a:srgbClr val="FFFFFF"/>
                </a:solidFill>
                <a:latin typeface="Roboto"/>
                <a:ea typeface="Roboto"/>
                <a:cs typeface="Roboto"/>
              </a:rPr>
              <a:t>switching</a:t>
            </a:r>
            <a:r>
              <a:rPr lang="lv-LV" sz="1100" b="1">
                <a:solidFill>
                  <a:srgbClr val="FFFFFF"/>
                </a:solidFill>
                <a:latin typeface="Roboto"/>
                <a:ea typeface="Roboto"/>
                <a:cs typeface="Roboto"/>
              </a:rPr>
              <a:t> </a:t>
            </a:r>
            <a:r>
              <a:rPr lang="lv-LV" sz="1100" b="1" err="1">
                <a:solidFill>
                  <a:srgbClr val="FFFFFF"/>
                </a:solidFill>
                <a:latin typeface="Roboto"/>
                <a:ea typeface="Roboto"/>
                <a:cs typeface="Roboto"/>
              </a:rPr>
              <a:t>regular</a:t>
            </a:r>
            <a:r>
              <a:rPr lang="lv-LV" sz="1100" b="1">
                <a:solidFill>
                  <a:srgbClr val="FFFFFF"/>
                </a:solidFill>
                <a:latin typeface="Roboto"/>
                <a:ea typeface="Roboto"/>
                <a:cs typeface="Roboto"/>
              </a:rPr>
              <a:t> </a:t>
            </a:r>
            <a:r>
              <a:rPr lang="lv-LV" sz="1100" b="1" err="1">
                <a:solidFill>
                  <a:srgbClr val="FFFFFF"/>
                </a:solidFill>
                <a:latin typeface="Roboto"/>
                <a:ea typeface="Roboto"/>
                <a:cs typeface="Roboto"/>
              </a:rPr>
              <a:t>platforms</a:t>
            </a:r>
            <a:r>
              <a:rPr lang="lv-LV" sz="1100" b="1">
                <a:solidFill>
                  <a:srgbClr val="FFFFFF"/>
                </a:solidFill>
                <a:latin typeface="Roboto"/>
                <a:ea typeface="Roboto"/>
                <a:cs typeface="Roboto"/>
              </a:rPr>
              <a:t> to </a:t>
            </a:r>
            <a:r>
              <a:rPr lang="lv-LV" sz="1100" b="1" err="1">
                <a:solidFill>
                  <a:srgbClr val="FFFFFF"/>
                </a:solidFill>
                <a:latin typeface="Roboto"/>
                <a:ea typeface="Roboto"/>
                <a:cs typeface="Roboto"/>
              </a:rPr>
              <a:t>falling</a:t>
            </a:r>
            <a:r>
              <a:rPr lang="lv-LV" sz="1100" b="1">
                <a:solidFill>
                  <a:srgbClr val="FFFFFF"/>
                </a:solidFill>
                <a:latin typeface="Roboto"/>
                <a:ea typeface="Roboto"/>
                <a:cs typeface="Roboto"/>
              </a:rPr>
              <a:t> </a:t>
            </a:r>
            <a:r>
              <a:rPr lang="lv-LV" sz="1100" b="1" err="1">
                <a:solidFill>
                  <a:srgbClr val="FFFFFF"/>
                </a:solidFill>
                <a:latin typeface="Roboto"/>
                <a:ea typeface="Roboto"/>
                <a:cs typeface="Roboto"/>
              </a:rPr>
              <a:t>platforms</a:t>
            </a:r>
            <a:r>
              <a:rPr lang="lv-LV" sz="1100" b="1">
                <a:solidFill>
                  <a:srgbClr val="FFFFFF"/>
                </a:solidFill>
                <a:latin typeface="Roboto"/>
                <a:ea typeface="Roboto"/>
                <a:cs typeface="Roboto"/>
              </a:rPr>
              <a:t> </a:t>
            </a:r>
            <a:r>
              <a:rPr lang="lv-LV" sz="1100" b="1" err="1">
                <a:solidFill>
                  <a:srgbClr val="FFFFFF"/>
                </a:solidFill>
                <a:latin typeface="Roboto"/>
                <a:ea typeface="Roboto"/>
                <a:cs typeface="Roboto"/>
              </a:rPr>
              <a:t>making</a:t>
            </a:r>
            <a:r>
              <a:rPr lang="lv-LV" sz="1100" b="1">
                <a:solidFill>
                  <a:srgbClr val="FFFFFF"/>
                </a:solidFill>
                <a:latin typeface="Roboto"/>
                <a:ea typeface="Roboto"/>
                <a:cs typeface="Roboto"/>
              </a:rPr>
              <a:t> </a:t>
            </a:r>
            <a:r>
              <a:rPr lang="lv-LV" sz="1100" b="1" err="1">
                <a:solidFill>
                  <a:srgbClr val="FFFFFF"/>
                </a:solidFill>
                <a:latin typeface="Roboto"/>
                <a:ea typeface="Roboto"/>
                <a:cs typeface="Roboto"/>
              </a:rPr>
              <a:t>the</a:t>
            </a:r>
            <a:r>
              <a:rPr lang="lv-LV" sz="1100" b="1">
                <a:solidFill>
                  <a:srgbClr val="FFFFFF"/>
                </a:solidFill>
                <a:latin typeface="Roboto"/>
                <a:ea typeface="Roboto"/>
                <a:cs typeface="Roboto"/>
              </a:rPr>
              <a:t> </a:t>
            </a:r>
            <a:r>
              <a:rPr lang="lv-LV" sz="1100" b="1" err="1">
                <a:solidFill>
                  <a:srgbClr val="FFFFFF"/>
                </a:solidFill>
                <a:latin typeface="Roboto"/>
                <a:ea typeface="Roboto"/>
                <a:cs typeface="Roboto"/>
              </a:rPr>
              <a:t>game</a:t>
            </a:r>
            <a:r>
              <a:rPr lang="lv-LV" sz="1100" b="1">
                <a:solidFill>
                  <a:srgbClr val="FFFFFF"/>
                </a:solidFill>
                <a:latin typeface="Roboto"/>
                <a:ea typeface="Roboto"/>
                <a:cs typeface="Roboto"/>
              </a:rPr>
              <a:t> </a:t>
            </a:r>
            <a:r>
              <a:rPr lang="lv-LV" sz="1100" b="1" err="1">
                <a:solidFill>
                  <a:srgbClr val="FFFFFF"/>
                </a:solidFill>
                <a:latin typeface="Roboto"/>
                <a:ea typeface="Roboto"/>
                <a:cs typeface="Roboto"/>
              </a:rPr>
              <a:t>more</a:t>
            </a:r>
            <a:r>
              <a:rPr lang="lv-LV" sz="1100" b="1">
                <a:solidFill>
                  <a:srgbClr val="FFFFFF"/>
                </a:solidFill>
                <a:latin typeface="Roboto"/>
                <a:ea typeface="Roboto"/>
                <a:cs typeface="Roboto"/>
              </a:rPr>
              <a:t> </a:t>
            </a:r>
            <a:r>
              <a:rPr lang="lv-LV" sz="1100" b="1" err="1">
                <a:solidFill>
                  <a:srgbClr val="FFFFFF"/>
                </a:solidFill>
                <a:latin typeface="Roboto"/>
                <a:ea typeface="Roboto"/>
                <a:cs typeface="Roboto"/>
              </a:rPr>
              <a:t>chalanging</a:t>
            </a:r>
            <a:r>
              <a:rPr lang="lv-LV" sz="1100" b="1">
                <a:solidFill>
                  <a:srgbClr val="FFFFFF"/>
                </a:solidFill>
                <a:latin typeface="Roboto"/>
                <a:ea typeface="Roboto"/>
                <a:cs typeface="Roboto"/>
              </a:rPr>
              <a:t>.</a:t>
            </a:r>
            <a:endParaRPr lang="lv-LV" sz="1100" b="1">
              <a:latin typeface="Roboto"/>
              <a:ea typeface="Roboto"/>
              <a:cs typeface="Roboto"/>
            </a:endParaRPr>
          </a:p>
          <a:p>
            <a:pPr algn="l"/>
            <a:endParaRPr lang="lv-LV"/>
          </a:p>
        </p:txBody>
      </p:sp>
      <p:pic>
        <p:nvPicPr>
          <p:cNvPr id="13" name="Attēls 12" descr="Attēls, kurā ir ekrānuzņēmums, multfilma, taisnstūris&#10;&#10;Mākslīgā intelekta ģenerēts saturs var būt nepareizs.">
            <a:extLst>
              <a:ext uri="{FF2B5EF4-FFF2-40B4-BE49-F238E27FC236}">
                <a16:creationId xmlns:a16="http://schemas.microsoft.com/office/drawing/2014/main" id="{25964536-D53F-999D-DF2F-223FDB6ACFAB}"/>
              </a:ext>
            </a:extLst>
          </p:cNvPr>
          <p:cNvPicPr>
            <a:picLocks noChangeAspect="1"/>
          </p:cNvPicPr>
          <p:nvPr/>
        </p:nvPicPr>
        <p:blipFill>
          <a:blip r:embed="rId5"/>
          <a:stretch>
            <a:fillRect/>
          </a:stretch>
        </p:blipFill>
        <p:spPr>
          <a:xfrm>
            <a:off x="5923701" y="3166000"/>
            <a:ext cx="3117163" cy="178184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Google Shape;130;p17">
            <a:extLst>
              <a:ext uri="{FF2B5EF4-FFF2-40B4-BE49-F238E27FC236}">
                <a16:creationId xmlns:a16="http://schemas.microsoft.com/office/drawing/2014/main" id="{84B11FFF-81E0-2862-7E53-778ADA643494}"/>
              </a:ext>
            </a:extLst>
          </p:cNvPr>
          <p:cNvSpPr txBox="1">
            <a:spLocks noGrp="1" noChangeArrowheads="1"/>
          </p:cNvSpPr>
          <p:nvPr>
            <p:ph type="title"/>
          </p:nvPr>
        </p:nvSpPr>
        <p:spPr>
          <a:xfrm>
            <a:off x="666750" y="0"/>
            <a:ext cx="7920038" cy="573088"/>
          </a:xfrm>
        </p:spPr>
        <p:txBody>
          <a:bodyPr/>
          <a:lstStyle/>
          <a:p>
            <a:pPr eaLnBrk="1" hangingPunct="1">
              <a:spcBef>
                <a:spcPct val="0"/>
              </a:spcBef>
              <a:spcAft>
                <a:spcPct val="0"/>
              </a:spcAft>
              <a:buClr>
                <a:srgbClr val="FFFFFF"/>
              </a:buClr>
              <a:buSzPts val="2000"/>
              <a:buFont typeface="Roboto Light" panose="02000000000000000000" pitchFamily="2" charset="0"/>
              <a:buNone/>
            </a:pPr>
            <a:r>
              <a:rPr lang="en-US" altLang="en-US" sz="2000" b="1">
                <a:solidFill>
                  <a:srgbClr val="FFFFFF"/>
                </a:solidFill>
                <a:latin typeface="Roboto" panose="02000000000000000000" pitchFamily="2" charset="0"/>
                <a:ea typeface="Roboto" panose="02000000000000000000" pitchFamily="2" charset="0"/>
                <a:cs typeface="Roboto Light" panose="02000000000000000000" pitchFamily="2" charset="0"/>
                <a:sym typeface="Roboto Light" panose="02000000000000000000" pitchFamily="2" charset="0"/>
              </a:rPr>
              <a:t>(B5) Design and Production Assignment - Testing and Iterating</a:t>
            </a:r>
          </a:p>
        </p:txBody>
      </p:sp>
      <p:sp>
        <p:nvSpPr>
          <p:cNvPr id="32772" name="Google Shape;132;p17">
            <a:extLst>
              <a:ext uri="{FF2B5EF4-FFF2-40B4-BE49-F238E27FC236}">
                <a16:creationId xmlns:a16="http://schemas.microsoft.com/office/drawing/2014/main" id="{A86021E3-91B9-A4BF-51C4-14DDF7542E65}"/>
              </a:ext>
            </a:extLst>
          </p:cNvPr>
          <p:cNvSpPr txBox="1">
            <a:spLocks noGrp="1" noChangeArrowheads="1"/>
          </p:cNvSpPr>
          <p:nvPr>
            <p:ph type="title" idx="4"/>
          </p:nvPr>
        </p:nvSpPr>
        <p:spPr>
          <a:xfrm>
            <a:off x="0" y="0"/>
            <a:ext cx="576263" cy="573088"/>
          </a:xfrm>
        </p:spPr>
        <p:txBody>
          <a:bodyPr/>
          <a:lstStyle/>
          <a:p>
            <a:pPr eaLnBrk="1" hangingPunct="1">
              <a:spcBef>
                <a:spcPct val="0"/>
              </a:spcBef>
              <a:spcAft>
                <a:spcPct val="0"/>
              </a:spcAft>
              <a:buClr>
                <a:srgbClr val="FFFFFF"/>
              </a:buClr>
              <a:buSzPts val="2000"/>
              <a:buFont typeface="Roboto Light" panose="02000000000000000000" pitchFamily="2" charset="0"/>
              <a:buNone/>
            </a:pPr>
            <a:r>
              <a:rPr lang="en-US" altLang="en-US">
                <a:solidFill>
                  <a:srgbClr val="FFFFFF"/>
                </a:solidFill>
                <a:latin typeface="Roboto" panose="02000000000000000000" pitchFamily="2" charset="0"/>
                <a:ea typeface="Roboto" panose="02000000000000000000" pitchFamily="2" charset="0"/>
                <a:cs typeface="Roboto Light" panose="02000000000000000000" pitchFamily="2" charset="0"/>
                <a:sym typeface="Roboto Light" panose="02000000000000000000" pitchFamily="2" charset="0"/>
              </a:rPr>
              <a:t>B</a:t>
            </a:r>
          </a:p>
        </p:txBody>
      </p:sp>
      <p:pic>
        <p:nvPicPr>
          <p:cNvPr id="3" name="Tiešsaistes multivide 2" title="Starting area changes before and after">
            <a:hlinkClick r:id="" action="ppaction://media"/>
            <a:extLst>
              <a:ext uri="{FF2B5EF4-FFF2-40B4-BE49-F238E27FC236}">
                <a16:creationId xmlns:a16="http://schemas.microsoft.com/office/drawing/2014/main" id="{E0625B6A-0E4F-001A-0426-727A1E3BC1D4}"/>
              </a:ext>
            </a:extLst>
          </p:cNvPr>
          <p:cNvPicPr>
            <a:picLocks noRot="1" noChangeAspect="1"/>
          </p:cNvPicPr>
          <p:nvPr>
            <a:videoFile r:link="rId1"/>
          </p:nvPr>
        </p:nvPicPr>
        <p:blipFill>
          <a:blip r:embed="rId5"/>
          <a:stretch>
            <a:fillRect/>
          </a:stretch>
        </p:blipFill>
        <p:spPr>
          <a:xfrm>
            <a:off x="80569" y="1398901"/>
            <a:ext cx="4143218" cy="2348932"/>
          </a:xfrm>
          <a:prstGeom prst="rect">
            <a:avLst/>
          </a:prstGeom>
        </p:spPr>
      </p:pic>
      <p:pic>
        <p:nvPicPr>
          <p:cNvPr id="4" name="Tiešsaistes multivide 3" title="Falling platform iteration">
            <a:hlinkClick r:id="" action="ppaction://media"/>
            <a:extLst>
              <a:ext uri="{FF2B5EF4-FFF2-40B4-BE49-F238E27FC236}">
                <a16:creationId xmlns:a16="http://schemas.microsoft.com/office/drawing/2014/main" id="{55D55288-0439-D8F3-5CAE-6A42B6C22E89}"/>
              </a:ext>
            </a:extLst>
          </p:cNvPr>
          <p:cNvPicPr>
            <a:picLocks noRot="1" noChangeAspect="1"/>
          </p:cNvPicPr>
          <p:nvPr>
            <a:videoFile r:link="rId2"/>
          </p:nvPr>
        </p:nvPicPr>
        <p:blipFill>
          <a:blip r:embed="rId6"/>
          <a:stretch>
            <a:fillRect/>
          </a:stretch>
        </p:blipFill>
        <p:spPr>
          <a:xfrm>
            <a:off x="4872533" y="1398902"/>
            <a:ext cx="4200263" cy="234933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Google Shape;130;p17">
            <a:extLst>
              <a:ext uri="{FF2B5EF4-FFF2-40B4-BE49-F238E27FC236}">
                <a16:creationId xmlns:a16="http://schemas.microsoft.com/office/drawing/2014/main" id="{1AC06E51-A339-CA7D-036E-FD76BFCDA760}"/>
              </a:ext>
            </a:extLst>
          </p:cNvPr>
          <p:cNvSpPr txBox="1">
            <a:spLocks noGrp="1" noChangeArrowheads="1"/>
          </p:cNvSpPr>
          <p:nvPr>
            <p:ph type="title"/>
          </p:nvPr>
        </p:nvSpPr>
        <p:spPr>
          <a:xfrm>
            <a:off x="666750" y="0"/>
            <a:ext cx="7920038" cy="573088"/>
          </a:xfrm>
        </p:spPr>
        <p:txBody>
          <a:bodyPr/>
          <a:lstStyle/>
          <a:p>
            <a:pPr eaLnBrk="1" hangingPunct="1">
              <a:spcBef>
                <a:spcPct val="0"/>
              </a:spcBef>
              <a:spcAft>
                <a:spcPct val="0"/>
              </a:spcAft>
              <a:buClr>
                <a:srgbClr val="FFFFFF"/>
              </a:buClr>
              <a:buSzPts val="2000"/>
              <a:buFont typeface="Roboto Light" panose="02000000000000000000" pitchFamily="2" charset="0"/>
              <a:buNone/>
            </a:pPr>
            <a:r>
              <a:rPr lang="en-GB" altLang="en-US" sz="2000" b="1">
                <a:solidFill>
                  <a:srgbClr val="FFFFFF"/>
                </a:solidFill>
                <a:latin typeface="Roboto" panose="02000000000000000000" pitchFamily="2" charset="0"/>
                <a:ea typeface="Roboto" panose="02000000000000000000" pitchFamily="2" charset="0"/>
                <a:cs typeface="Roboto Light" panose="02000000000000000000" pitchFamily="2" charset="0"/>
                <a:sym typeface="Roboto Light" panose="02000000000000000000" pitchFamily="2" charset="0"/>
              </a:rPr>
              <a:t>(B6) Relevant Portfolio, Skills &amp; Knowledge</a:t>
            </a:r>
          </a:p>
        </p:txBody>
      </p:sp>
      <p:sp>
        <p:nvSpPr>
          <p:cNvPr id="133" name="Google Shape;133;p17">
            <a:extLst>
              <a:ext uri="{FF2B5EF4-FFF2-40B4-BE49-F238E27FC236}">
                <a16:creationId xmlns:a16="http://schemas.microsoft.com/office/drawing/2014/main" id="{EB378ECF-8FF8-7B00-F2F9-8AC4C342937E}"/>
              </a:ext>
            </a:extLst>
          </p:cNvPr>
          <p:cNvSpPr txBox="1">
            <a:spLocks noGrp="1"/>
          </p:cNvSpPr>
          <p:nvPr>
            <p:ph type="subTitle" idx="1"/>
          </p:nvPr>
        </p:nvSpPr>
        <p:spPr>
          <a:xfrm>
            <a:off x="182563" y="666750"/>
            <a:ext cx="8778875" cy="4321175"/>
          </a:xfrm>
        </p:spPr>
        <p:txBody>
          <a:bodyPr/>
          <a:lstStyle/>
          <a:p>
            <a:pPr eaLnBrk="1" fontAlgn="auto" hangingPunct="1">
              <a:lnSpc>
                <a:spcPct val="104000"/>
              </a:lnSpc>
              <a:buClr>
                <a:srgbClr val="FFFFFF"/>
              </a:buClr>
              <a:buSzPts val="1000"/>
              <a:defRPr/>
            </a:pPr>
            <a:endParaRPr lang="en-US" b="0">
              <a:solidFill>
                <a:schemeClr val="bg1">
                  <a:lumMod val="75000"/>
                </a:schemeClr>
              </a:solidFill>
              <a:latin typeface="+mn-lt"/>
              <a:ea typeface="Roboto"/>
              <a:cs typeface="Roboto"/>
            </a:endParaRPr>
          </a:p>
          <a:p>
            <a:pPr>
              <a:lnSpc>
                <a:spcPct val="104000"/>
              </a:lnSpc>
              <a:buSzPts val="1000"/>
              <a:defRPr/>
            </a:pPr>
            <a:r>
              <a:rPr lang="en-US">
                <a:solidFill>
                  <a:schemeClr val="bg1"/>
                </a:solidFill>
                <a:latin typeface="Roboto"/>
                <a:ea typeface="Roboto"/>
                <a:cs typeface="Roboto"/>
              </a:rPr>
              <a:t>Currently, I do not have a Portfolio or previous game developer experience. All my best work can be seen in this presentation. During the last two months, I've been learning from online sources to improve my knowledge of Unreal Engine 5 and coding. I'm dedicated to learning and gaining more experience in person. </a:t>
            </a:r>
          </a:p>
        </p:txBody>
      </p:sp>
      <p:sp>
        <p:nvSpPr>
          <p:cNvPr id="34820" name="Google Shape;132;p17">
            <a:extLst>
              <a:ext uri="{FF2B5EF4-FFF2-40B4-BE49-F238E27FC236}">
                <a16:creationId xmlns:a16="http://schemas.microsoft.com/office/drawing/2014/main" id="{9B8E1068-6A9B-C864-C728-CCC76303EEB1}"/>
              </a:ext>
            </a:extLst>
          </p:cNvPr>
          <p:cNvSpPr txBox="1">
            <a:spLocks noGrp="1" noChangeArrowheads="1"/>
          </p:cNvSpPr>
          <p:nvPr>
            <p:ph type="title" idx="4"/>
          </p:nvPr>
        </p:nvSpPr>
        <p:spPr>
          <a:xfrm>
            <a:off x="0" y="0"/>
            <a:ext cx="576263" cy="573088"/>
          </a:xfrm>
        </p:spPr>
        <p:txBody>
          <a:bodyPr/>
          <a:lstStyle/>
          <a:p>
            <a:pPr eaLnBrk="1" hangingPunct="1">
              <a:spcBef>
                <a:spcPct val="0"/>
              </a:spcBef>
              <a:spcAft>
                <a:spcPct val="0"/>
              </a:spcAft>
              <a:buClr>
                <a:srgbClr val="FFFFFF"/>
              </a:buClr>
              <a:buSzPts val="2000"/>
              <a:buFont typeface="Roboto Light" panose="02000000000000000000" pitchFamily="2" charset="0"/>
              <a:buNone/>
            </a:pPr>
            <a:r>
              <a:rPr lang="en-US" altLang="en-US">
                <a:solidFill>
                  <a:srgbClr val="FFFFFF"/>
                </a:solidFill>
                <a:latin typeface="Roboto" panose="02000000000000000000" pitchFamily="2" charset="0"/>
                <a:ea typeface="Roboto" panose="02000000000000000000" pitchFamily="2" charset="0"/>
                <a:cs typeface="Roboto Light" panose="02000000000000000000" pitchFamily="2" charset="0"/>
                <a:sym typeface="Roboto Light" panose="02000000000000000000" pitchFamily="2" charset="0"/>
              </a:rPr>
              <a:t>B</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36819A10-8D6F-5559-B87F-363E57F62B7A}"/>
              </a:ext>
            </a:extLst>
          </p:cNvPr>
          <p:cNvSpPr>
            <a:spLocks noGrp="1"/>
          </p:cNvSpPr>
          <p:nvPr>
            <p:ph type="title"/>
          </p:nvPr>
        </p:nvSpPr>
        <p:spPr/>
        <p:txBody>
          <a:bodyPr/>
          <a:lstStyle/>
          <a:p>
            <a:r>
              <a:rPr lang="lv-LV" sz="2000" b="1" err="1">
                <a:solidFill>
                  <a:schemeClr val="bg1"/>
                </a:solidFill>
                <a:latin typeface="Roboto"/>
              </a:rPr>
              <a:t>Refrences</a:t>
            </a:r>
            <a:endParaRPr lang="lv-LV" sz="2000" b="1">
              <a:solidFill>
                <a:schemeClr val="bg1"/>
              </a:solidFill>
              <a:latin typeface="Roboto"/>
            </a:endParaRPr>
          </a:p>
        </p:txBody>
      </p:sp>
      <p:sp>
        <p:nvSpPr>
          <p:cNvPr id="4" name="Apakšvirsraksts 3">
            <a:extLst>
              <a:ext uri="{FF2B5EF4-FFF2-40B4-BE49-F238E27FC236}">
                <a16:creationId xmlns:a16="http://schemas.microsoft.com/office/drawing/2014/main" id="{93A4B720-BB27-AD09-E386-AB1DDC748778}"/>
              </a:ext>
            </a:extLst>
          </p:cNvPr>
          <p:cNvSpPr>
            <a:spLocks noGrp="1"/>
          </p:cNvSpPr>
          <p:nvPr>
            <p:ph type="subTitle" idx="1"/>
          </p:nvPr>
        </p:nvSpPr>
        <p:spPr/>
        <p:txBody>
          <a:bodyPr/>
          <a:lstStyle/>
          <a:p>
            <a:r>
              <a:rPr lang="lv-LV" err="1">
                <a:solidFill>
                  <a:schemeClr val="bg1"/>
                </a:solidFill>
                <a:latin typeface="Roboto"/>
              </a:rPr>
              <a:t>These</a:t>
            </a:r>
            <a:r>
              <a:rPr lang="lv-LV">
                <a:solidFill>
                  <a:schemeClr val="bg1"/>
                </a:solidFill>
                <a:latin typeface="Roboto"/>
              </a:rPr>
              <a:t> </a:t>
            </a:r>
            <a:r>
              <a:rPr lang="lv-LV" err="1">
                <a:solidFill>
                  <a:schemeClr val="bg1"/>
                </a:solidFill>
                <a:latin typeface="Roboto"/>
              </a:rPr>
              <a:t>are</a:t>
            </a:r>
            <a:r>
              <a:rPr lang="lv-LV">
                <a:solidFill>
                  <a:schemeClr val="bg1"/>
                </a:solidFill>
                <a:latin typeface="Roboto"/>
              </a:rPr>
              <a:t> </a:t>
            </a:r>
            <a:r>
              <a:rPr lang="lv-LV" err="1">
                <a:solidFill>
                  <a:schemeClr val="bg1"/>
                </a:solidFill>
                <a:latin typeface="Roboto"/>
              </a:rPr>
              <a:t>the</a:t>
            </a:r>
            <a:r>
              <a:rPr lang="lv-LV">
                <a:solidFill>
                  <a:schemeClr val="bg1"/>
                </a:solidFill>
                <a:latin typeface="Roboto"/>
              </a:rPr>
              <a:t> </a:t>
            </a:r>
            <a:r>
              <a:rPr lang="lv-LV" err="1">
                <a:solidFill>
                  <a:schemeClr val="bg1"/>
                </a:solidFill>
                <a:latin typeface="Roboto"/>
              </a:rPr>
              <a:t>tutorials</a:t>
            </a:r>
            <a:r>
              <a:rPr lang="lv-LV">
                <a:solidFill>
                  <a:schemeClr val="bg1"/>
                </a:solidFill>
                <a:latin typeface="Roboto"/>
              </a:rPr>
              <a:t> </a:t>
            </a:r>
            <a:r>
              <a:rPr lang="lv-LV" err="1">
                <a:solidFill>
                  <a:schemeClr val="bg1"/>
                </a:solidFill>
                <a:latin typeface="Roboto"/>
              </a:rPr>
              <a:t>and</a:t>
            </a:r>
            <a:r>
              <a:rPr lang="lv-LV">
                <a:solidFill>
                  <a:schemeClr val="bg1"/>
                </a:solidFill>
                <a:latin typeface="Roboto"/>
              </a:rPr>
              <a:t> </a:t>
            </a:r>
            <a:r>
              <a:rPr lang="lv-LV" err="1">
                <a:solidFill>
                  <a:schemeClr val="bg1"/>
                </a:solidFill>
                <a:latin typeface="Roboto"/>
              </a:rPr>
              <a:t>assets</a:t>
            </a:r>
            <a:r>
              <a:rPr lang="lv-LV">
                <a:solidFill>
                  <a:schemeClr val="bg1"/>
                </a:solidFill>
                <a:latin typeface="Roboto"/>
              </a:rPr>
              <a:t> I </a:t>
            </a:r>
            <a:r>
              <a:rPr lang="lv-LV" err="1">
                <a:solidFill>
                  <a:schemeClr val="bg1"/>
                </a:solidFill>
                <a:latin typeface="Roboto"/>
              </a:rPr>
              <a:t>used</a:t>
            </a:r>
            <a:r>
              <a:rPr lang="lv-LV">
                <a:solidFill>
                  <a:schemeClr val="bg1"/>
                </a:solidFill>
                <a:latin typeface="Roboto"/>
              </a:rPr>
              <a:t> </a:t>
            </a:r>
            <a:r>
              <a:rPr lang="lv-LV" err="1">
                <a:solidFill>
                  <a:schemeClr val="bg1"/>
                </a:solidFill>
                <a:latin typeface="Roboto"/>
              </a:rPr>
              <a:t>for</a:t>
            </a:r>
            <a:r>
              <a:rPr lang="lv-LV">
                <a:solidFill>
                  <a:schemeClr val="bg1"/>
                </a:solidFill>
                <a:latin typeface="Roboto"/>
              </a:rPr>
              <a:t> </a:t>
            </a:r>
            <a:r>
              <a:rPr lang="lv-LV" err="1">
                <a:solidFill>
                  <a:schemeClr val="bg1"/>
                </a:solidFill>
                <a:latin typeface="Roboto"/>
              </a:rPr>
              <a:t>my</a:t>
            </a:r>
            <a:r>
              <a:rPr lang="lv-LV">
                <a:solidFill>
                  <a:schemeClr val="bg1"/>
                </a:solidFill>
                <a:latin typeface="Roboto"/>
              </a:rPr>
              <a:t> </a:t>
            </a:r>
            <a:r>
              <a:rPr lang="lv-LV" err="1">
                <a:solidFill>
                  <a:schemeClr val="bg1"/>
                </a:solidFill>
                <a:latin typeface="Roboto"/>
              </a:rPr>
              <a:t>intake</a:t>
            </a:r>
            <a:r>
              <a:rPr lang="lv-LV">
                <a:solidFill>
                  <a:schemeClr val="bg1"/>
                </a:solidFill>
                <a:latin typeface="Roboto"/>
              </a:rPr>
              <a:t>. </a:t>
            </a:r>
          </a:p>
        </p:txBody>
      </p:sp>
      <p:sp>
        <p:nvSpPr>
          <p:cNvPr id="5" name="Teksta vietturis 4">
            <a:extLst>
              <a:ext uri="{FF2B5EF4-FFF2-40B4-BE49-F238E27FC236}">
                <a16:creationId xmlns:a16="http://schemas.microsoft.com/office/drawing/2014/main" id="{31703789-5402-078C-9DF0-CE29EA53B742}"/>
              </a:ext>
            </a:extLst>
          </p:cNvPr>
          <p:cNvSpPr>
            <a:spLocks noGrp="1"/>
          </p:cNvSpPr>
          <p:nvPr>
            <p:ph type="body" idx="3"/>
          </p:nvPr>
        </p:nvSpPr>
        <p:spPr/>
        <p:txBody>
          <a:bodyPr/>
          <a:lstStyle/>
          <a:p>
            <a:r>
              <a:rPr lang="lv-LV" b="1">
                <a:solidFill>
                  <a:srgbClr val="1155CC"/>
                </a:solidFill>
                <a:latin typeface="Roboto"/>
                <a:hlinkClick r:id="rId2"/>
              </a:rPr>
              <a:t>2D Enemy AI in Unreal Engine 5 - Beginner Tutorial</a:t>
            </a:r>
            <a:endParaRPr lang="lv-LV" b="1">
              <a:solidFill>
                <a:srgbClr val="1155CC"/>
              </a:solidFill>
              <a:latin typeface="Roboto"/>
            </a:endParaRPr>
          </a:p>
          <a:p>
            <a:r>
              <a:rPr lang="lv-LV" b="1">
                <a:solidFill>
                  <a:srgbClr val="1155CC"/>
                </a:solidFill>
                <a:latin typeface="Roboto"/>
                <a:hlinkClick r:id="rId3"/>
              </a:rPr>
              <a:t>Cobra Core Courses </a:t>
            </a:r>
            <a:r>
              <a:rPr lang="lv-LV" b="1">
                <a:latin typeface="Roboto"/>
                <a:hlinkClick r:id="rId3"/>
              </a:rPr>
              <a:t> </a:t>
            </a:r>
            <a:r>
              <a:rPr lang="lv-LV" b="1">
                <a:latin typeface="Roboto"/>
              </a:rPr>
              <a:t> </a:t>
            </a:r>
            <a:r>
              <a:rPr lang="lv-LV" b="1">
                <a:solidFill>
                  <a:schemeClr val="bg1"/>
                </a:solidFill>
                <a:latin typeface="Roboto"/>
              </a:rPr>
              <a:t>(</a:t>
            </a:r>
            <a:r>
              <a:rPr lang="lv-LV" b="1" err="1">
                <a:solidFill>
                  <a:schemeClr val="bg1"/>
                </a:solidFill>
                <a:latin typeface="Roboto"/>
              </a:rPr>
              <a:t>Includes</a:t>
            </a:r>
            <a:r>
              <a:rPr lang="lv-LV" b="1">
                <a:solidFill>
                  <a:schemeClr val="bg1"/>
                </a:solidFill>
                <a:latin typeface="Roboto"/>
              </a:rPr>
              <a:t> </a:t>
            </a:r>
            <a:r>
              <a:rPr lang="lv-LV" b="1" err="1">
                <a:solidFill>
                  <a:schemeClr val="bg1"/>
                </a:solidFill>
                <a:latin typeface="Roboto"/>
              </a:rPr>
              <a:t>most</a:t>
            </a:r>
            <a:r>
              <a:rPr lang="lv-LV" b="1">
                <a:solidFill>
                  <a:schemeClr val="bg1"/>
                </a:solidFill>
                <a:latin typeface="Roboto"/>
              </a:rPr>
              <a:t> </a:t>
            </a:r>
            <a:r>
              <a:rPr lang="lv-LV" b="1" err="1">
                <a:solidFill>
                  <a:schemeClr val="bg1"/>
                </a:solidFill>
                <a:latin typeface="Roboto"/>
              </a:rPr>
              <a:t>of</a:t>
            </a:r>
            <a:r>
              <a:rPr lang="lv-LV" b="1">
                <a:solidFill>
                  <a:schemeClr val="bg1"/>
                </a:solidFill>
                <a:latin typeface="Roboto"/>
              </a:rPr>
              <a:t> </a:t>
            </a:r>
            <a:r>
              <a:rPr lang="lv-LV" b="1" err="1">
                <a:solidFill>
                  <a:schemeClr val="bg1"/>
                </a:solidFill>
                <a:latin typeface="Roboto"/>
              </a:rPr>
              <a:t>the</a:t>
            </a:r>
            <a:r>
              <a:rPr lang="lv-LV" b="1">
                <a:solidFill>
                  <a:schemeClr val="bg1"/>
                </a:solidFill>
                <a:latin typeface="Roboto"/>
              </a:rPr>
              <a:t> </a:t>
            </a:r>
            <a:r>
              <a:rPr lang="lv-LV" b="1" err="1">
                <a:solidFill>
                  <a:schemeClr val="bg1"/>
                </a:solidFill>
                <a:latin typeface="Roboto"/>
              </a:rPr>
              <a:t>game</a:t>
            </a:r>
            <a:r>
              <a:rPr lang="lv-LV" b="1">
                <a:solidFill>
                  <a:schemeClr val="bg1"/>
                </a:solidFill>
                <a:latin typeface="Roboto"/>
              </a:rPr>
              <a:t> assets)</a:t>
            </a:r>
          </a:p>
          <a:p>
            <a:r>
              <a:rPr lang="lv-LV" b="1">
                <a:solidFill>
                  <a:srgbClr val="1155CC"/>
                </a:solidFill>
                <a:latin typeface="Roboto"/>
                <a:hlinkClick r:id="rId4"/>
              </a:rPr>
              <a:t>Key asset</a:t>
            </a:r>
            <a:endParaRPr lang="lv-LV" b="1">
              <a:solidFill>
                <a:srgbClr val="1155CC"/>
              </a:solidFill>
              <a:latin typeface="Roboto"/>
            </a:endParaRPr>
          </a:p>
          <a:p>
            <a:r>
              <a:rPr lang="lv-LV" b="1">
                <a:solidFill>
                  <a:srgbClr val="1155CC"/>
                </a:solidFill>
                <a:latin typeface="Roboto"/>
                <a:hlinkClick r:id="rId5"/>
              </a:rPr>
              <a:t>coin asset</a:t>
            </a:r>
            <a:endParaRPr lang="lv-LV" b="1">
              <a:solidFill>
                <a:srgbClr val="1155CC"/>
              </a:solidFill>
              <a:latin typeface="Roboto"/>
            </a:endParaRPr>
          </a:p>
          <a:p>
            <a:pPr marL="165100" indent="0">
              <a:buNone/>
            </a:pPr>
            <a:endParaRPr lang="lv-LV">
              <a:solidFill>
                <a:srgbClr val="1155CC"/>
              </a:solidFill>
            </a:endParaRPr>
          </a:p>
        </p:txBody>
      </p:sp>
    </p:spTree>
    <p:extLst>
      <p:ext uri="{BB962C8B-B14F-4D97-AF65-F5344CB8AC3E}">
        <p14:creationId xmlns:p14="http://schemas.microsoft.com/office/powerpoint/2010/main" val="1282709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Google Shape;109;p14">
            <a:extLst>
              <a:ext uri="{FF2B5EF4-FFF2-40B4-BE49-F238E27FC236}">
                <a16:creationId xmlns:a16="http://schemas.microsoft.com/office/drawing/2014/main" id="{3E0D82C5-1961-8FC0-70F0-B5BEBE51B8B6}"/>
              </a:ext>
            </a:extLst>
          </p:cNvPr>
          <p:cNvSpPr txBox="1">
            <a:spLocks noGrp="1" noChangeArrowheads="1"/>
          </p:cNvSpPr>
          <p:nvPr>
            <p:ph type="title"/>
          </p:nvPr>
        </p:nvSpPr>
        <p:spPr>
          <a:xfrm>
            <a:off x="182563" y="2925763"/>
            <a:ext cx="2743200" cy="1552575"/>
          </a:xfrm>
        </p:spPr>
        <p:txBody>
          <a:bodyPr/>
          <a:lstStyle/>
          <a:p>
            <a:pPr eaLnBrk="1" hangingPunct="1">
              <a:spcBef>
                <a:spcPct val="0"/>
              </a:spcBef>
              <a:spcAft>
                <a:spcPct val="0"/>
              </a:spcAft>
              <a:buClr>
                <a:srgbClr val="FFFFFF"/>
              </a:buClr>
              <a:buFont typeface="Roboto Light" panose="02000000000000000000" pitchFamily="2" charset="0"/>
              <a:buNone/>
            </a:pPr>
            <a:r>
              <a:rPr lang="en-GB" altLang="en-US">
                <a:solidFill>
                  <a:srgbClr val="FFFFFF"/>
                </a:solidFill>
                <a:latin typeface="Roboto" panose="02000000000000000000" pitchFamily="2" charset="0"/>
                <a:ea typeface="Roboto" panose="02000000000000000000" pitchFamily="2" charset="0"/>
                <a:cs typeface="Roboto Light" panose="02000000000000000000" pitchFamily="2" charset="0"/>
                <a:sym typeface="Roboto Light" panose="02000000000000000000" pitchFamily="2" charset="0"/>
              </a:rPr>
              <a:t>End of Presentation</a:t>
            </a:r>
          </a:p>
        </p:txBody>
      </p:sp>
      <p:pic>
        <p:nvPicPr>
          <p:cNvPr id="36867" name="Picture 2" descr="A cartoon of a dragon holding a sword&#10;&#10;Description automatically generated">
            <a:extLst>
              <a:ext uri="{FF2B5EF4-FFF2-40B4-BE49-F238E27FC236}">
                <a16:creationId xmlns:a16="http://schemas.microsoft.com/office/drawing/2014/main" id="{24193250-30F8-885E-66D6-C5FD7D0ED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00" y="954088"/>
            <a:ext cx="2168525"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Google Shape;110;p14">
            <a:extLst>
              <a:ext uri="{FF2B5EF4-FFF2-40B4-BE49-F238E27FC236}">
                <a16:creationId xmlns:a16="http://schemas.microsoft.com/office/drawing/2014/main" id="{880D311E-6D93-1694-4AE8-94836FDEAFCA}"/>
              </a:ext>
            </a:extLst>
          </p:cNvPr>
          <p:cNvSpPr txBox="1">
            <a:spLocks noGrp="1" noChangeArrowheads="1"/>
          </p:cNvSpPr>
          <p:nvPr>
            <p:ph type="body" idx="2"/>
          </p:nvPr>
        </p:nvSpPr>
        <p:spPr>
          <a:xfrm>
            <a:off x="3219097" y="338138"/>
            <a:ext cx="5646738" cy="4598987"/>
          </a:xfrm>
        </p:spPr>
        <p:txBody>
          <a:bodyPr/>
          <a:lstStyle/>
          <a:p>
            <a:pPr marL="0" indent="0" eaLnBrk="1" hangingPunct="1">
              <a:lnSpc>
                <a:spcPct val="104000"/>
              </a:lnSpc>
              <a:spcBef>
                <a:spcPct val="0"/>
              </a:spcBef>
              <a:spcAft>
                <a:spcPct val="0"/>
              </a:spcAft>
              <a:buClr>
                <a:srgbClr val="FFFFFF"/>
              </a:buClr>
              <a:buFont typeface="Roboto" panose="02000000000000000000" pitchFamily="2" charset="0"/>
              <a:buNone/>
            </a:pPr>
            <a:r>
              <a:rPr lang="en-GB" altLang="en-US" sz="2400">
                <a:solidFill>
                  <a:srgbClr val="FFFFFF"/>
                </a:solidFill>
                <a:latin typeface="Roboto" panose="02000000000000000000" pitchFamily="2" charset="0"/>
                <a:cs typeface="Arial" panose="020B0604020202020204" pitchFamily="34" charset="0"/>
                <a:sym typeface="Roboto" panose="02000000000000000000" pitchFamily="2" charset="0"/>
              </a:rPr>
              <a:t>IMPORTANT:</a:t>
            </a:r>
            <a:r>
              <a:rPr lang="en-GB" altLang="en-US" sz="1600">
                <a:solidFill>
                  <a:srgbClr val="FFFFFF"/>
                </a:solidFill>
                <a:latin typeface="Roboto" panose="02000000000000000000" pitchFamily="2" charset="0"/>
                <a:cs typeface="Arial" panose="020B0604020202020204" pitchFamily="34" charset="0"/>
                <a:sym typeface="Roboto" panose="02000000000000000000" pitchFamily="2" charset="0"/>
              </a:rPr>
              <a:t>  </a:t>
            </a:r>
            <a:endParaRPr lang="en-US" altLang="en-US" sz="1000">
              <a:solidFill>
                <a:srgbClr val="FFFFFF"/>
              </a:solidFill>
              <a:latin typeface="Roboto" panose="02000000000000000000" pitchFamily="2" charset="0"/>
              <a:cs typeface="Arial" panose="020B0604020202020204" pitchFamily="34" charset="0"/>
              <a:sym typeface="Roboto" panose="02000000000000000000" pitchFamily="2" charset="0"/>
            </a:endParaRPr>
          </a:p>
          <a:p>
            <a:pPr marL="0" indent="0" eaLnBrk="1" hangingPunct="1">
              <a:lnSpc>
                <a:spcPct val="104000"/>
              </a:lnSpc>
              <a:spcBef>
                <a:spcPct val="0"/>
              </a:spcBef>
              <a:spcAft>
                <a:spcPct val="0"/>
              </a:spcAft>
              <a:buClr>
                <a:srgbClr val="FFFFFF"/>
              </a:buClr>
              <a:buFont typeface="Roboto" panose="02000000000000000000" pitchFamily="2" charset="0"/>
              <a:buNone/>
            </a:pPr>
            <a:endParaRPr lang="en-GB" altLang="en-US" sz="1600">
              <a:solidFill>
                <a:srgbClr val="FFFFFF"/>
              </a:solidFill>
              <a:latin typeface="Roboto" panose="02000000000000000000" pitchFamily="2" charset="0"/>
              <a:cs typeface="Arial" panose="020B0604020202020204" pitchFamily="34" charset="0"/>
              <a:sym typeface="Roboto" panose="02000000000000000000" pitchFamily="2" charset="0"/>
            </a:endParaRPr>
          </a:p>
          <a:p>
            <a:pPr marL="0" indent="0" eaLnBrk="1" hangingPunct="1">
              <a:lnSpc>
                <a:spcPct val="104000"/>
              </a:lnSpc>
              <a:spcBef>
                <a:spcPct val="0"/>
              </a:spcBef>
              <a:spcAft>
                <a:spcPct val="0"/>
              </a:spcAft>
              <a:buClr>
                <a:srgbClr val="FFFFFF"/>
              </a:buClr>
              <a:buFont typeface="Roboto" panose="02000000000000000000" pitchFamily="2" charset="0"/>
              <a:buNone/>
            </a:pPr>
            <a:r>
              <a:rPr lang="en-GB" altLang="en-US" sz="1600">
                <a:solidFill>
                  <a:srgbClr val="FFFFFF"/>
                </a:solidFill>
                <a:latin typeface="Roboto" panose="02000000000000000000" pitchFamily="2" charset="0"/>
                <a:cs typeface="Arial" panose="020B0604020202020204" pitchFamily="34" charset="0"/>
                <a:sym typeface="Roboto" panose="02000000000000000000" pitchFamily="2" charset="0"/>
              </a:rPr>
              <a:t>Before uploading to ’My Online Application’ please rename this document using the following naming convention: </a:t>
            </a:r>
            <a:endParaRPr lang="en-GB" altLang="en-US" sz="1000">
              <a:solidFill>
                <a:srgbClr val="FFFFFF"/>
              </a:solidFill>
              <a:latin typeface="Roboto" panose="02000000000000000000" pitchFamily="2" charset="0"/>
              <a:cs typeface="Arial" panose="020B0604020202020204" pitchFamily="34" charset="0"/>
              <a:sym typeface="Roboto" panose="02000000000000000000" pitchFamily="2" charset="0"/>
            </a:endParaRPr>
          </a:p>
          <a:p>
            <a:pPr marL="0" indent="0" eaLnBrk="1" hangingPunct="1">
              <a:lnSpc>
                <a:spcPct val="104000"/>
              </a:lnSpc>
              <a:spcBef>
                <a:spcPct val="0"/>
              </a:spcBef>
              <a:spcAft>
                <a:spcPct val="0"/>
              </a:spcAft>
              <a:buClr>
                <a:srgbClr val="FFFFFF"/>
              </a:buClr>
              <a:buFont typeface="Roboto" panose="02000000000000000000" pitchFamily="2" charset="0"/>
              <a:buNone/>
            </a:pPr>
            <a:endParaRPr lang="en-GB" altLang="en-US" sz="1000">
              <a:solidFill>
                <a:srgbClr val="FFFFFF"/>
              </a:solidFill>
              <a:latin typeface="Roboto" panose="02000000000000000000" pitchFamily="2" charset="0"/>
              <a:cs typeface="Arial" panose="020B0604020202020204" pitchFamily="34" charset="0"/>
              <a:sym typeface="Roboto" panose="02000000000000000000" pitchFamily="2" charset="0"/>
            </a:endParaRPr>
          </a:p>
          <a:p>
            <a:pPr marL="0" indent="0" eaLnBrk="1" hangingPunct="1">
              <a:lnSpc>
                <a:spcPct val="104000"/>
              </a:lnSpc>
              <a:spcBef>
                <a:spcPct val="0"/>
              </a:spcBef>
              <a:spcAft>
                <a:spcPct val="0"/>
              </a:spcAft>
              <a:buClr>
                <a:srgbClr val="FFFFFF"/>
              </a:buClr>
              <a:buFont typeface="Roboto" panose="02000000000000000000" pitchFamily="2" charset="0"/>
              <a:buNone/>
            </a:pPr>
            <a:endParaRPr lang="en-GB" altLang="en-US" sz="1600">
              <a:solidFill>
                <a:srgbClr val="FFFFFF"/>
              </a:solidFill>
              <a:latin typeface="Roboto" panose="02000000000000000000" pitchFamily="2" charset="0"/>
              <a:cs typeface="Arial" panose="020B0604020202020204" pitchFamily="34" charset="0"/>
              <a:sym typeface="Roboto" panose="02000000000000000000" pitchFamily="2" charset="0"/>
            </a:endParaRPr>
          </a:p>
          <a:p>
            <a:pPr marL="0" indent="0" eaLnBrk="1" hangingPunct="1">
              <a:lnSpc>
                <a:spcPct val="104000"/>
              </a:lnSpc>
              <a:spcBef>
                <a:spcPct val="0"/>
              </a:spcBef>
              <a:spcAft>
                <a:spcPct val="0"/>
              </a:spcAft>
              <a:buClr>
                <a:srgbClr val="FFFFFF"/>
              </a:buClr>
              <a:buFont typeface="Roboto" panose="02000000000000000000" pitchFamily="2" charset="0"/>
              <a:buNone/>
            </a:pPr>
            <a:r>
              <a:rPr lang="en-US" altLang="en-US" sz="1600" b="1">
                <a:solidFill>
                  <a:schemeClr val="bg1"/>
                </a:solidFill>
                <a:latin typeface="Roboto" panose="02000000000000000000" pitchFamily="2" charset="0"/>
                <a:cs typeface="Arial" panose="020B0604020202020204" pitchFamily="34" charset="0"/>
                <a:sym typeface="Roboto" panose="02000000000000000000" pitchFamily="2" charset="0"/>
              </a:rPr>
              <a:t>firstname_familyname_studentnumber_intake_2025-26.ppt</a:t>
            </a:r>
            <a:endParaRPr lang="en-GB" altLang="en-US" sz="1100" b="1">
              <a:solidFill>
                <a:schemeClr val="bg1"/>
              </a:solidFill>
              <a:latin typeface="Roboto" panose="02000000000000000000" pitchFamily="2" charset="0"/>
              <a:cs typeface="Arial" panose="020B0604020202020204" pitchFamily="34" charset="0"/>
              <a:sym typeface="Roboto" panose="02000000000000000000" pitchFamily="2" charset="0"/>
            </a:endParaRPr>
          </a:p>
          <a:p>
            <a:pPr marL="0" indent="0" eaLnBrk="1" hangingPunct="1">
              <a:lnSpc>
                <a:spcPct val="104000"/>
              </a:lnSpc>
              <a:spcBef>
                <a:spcPct val="0"/>
              </a:spcBef>
              <a:spcAft>
                <a:spcPct val="0"/>
              </a:spcAft>
              <a:buClr>
                <a:srgbClr val="FFFFFF"/>
              </a:buClr>
              <a:buFont typeface="Roboto" panose="02000000000000000000" pitchFamily="2" charset="0"/>
              <a:buNone/>
            </a:pPr>
            <a:endParaRPr lang="en-GB" altLang="en-US" sz="1600">
              <a:solidFill>
                <a:srgbClr val="FFFFFF"/>
              </a:solidFill>
              <a:latin typeface="Roboto" panose="02000000000000000000" pitchFamily="2" charset="0"/>
              <a:cs typeface="Arial" panose="020B0604020202020204" pitchFamily="34" charset="0"/>
              <a:sym typeface="Roboto" panose="02000000000000000000" pitchFamily="2" charset="0"/>
            </a:endParaRPr>
          </a:p>
          <a:p>
            <a:pPr marL="0" indent="0" eaLnBrk="1" hangingPunct="1">
              <a:lnSpc>
                <a:spcPct val="104000"/>
              </a:lnSpc>
              <a:spcBef>
                <a:spcPct val="0"/>
              </a:spcBef>
              <a:spcAft>
                <a:spcPct val="0"/>
              </a:spcAft>
              <a:buClr>
                <a:srgbClr val="FFFFFF"/>
              </a:buClr>
              <a:buFont typeface="Roboto" panose="02000000000000000000" pitchFamily="2" charset="0"/>
              <a:buNone/>
            </a:pPr>
            <a:endParaRPr lang="en-GB" altLang="en-US" sz="1600">
              <a:solidFill>
                <a:srgbClr val="FFFFFF"/>
              </a:solidFill>
              <a:latin typeface="Roboto" panose="02000000000000000000" pitchFamily="2" charset="0"/>
              <a:cs typeface="Arial" panose="020B0604020202020204" pitchFamily="34" charset="0"/>
              <a:sym typeface="Roboto" panose="02000000000000000000" pitchFamily="2" charset="0"/>
            </a:endParaRPr>
          </a:p>
          <a:p>
            <a:pPr marL="0" indent="0" eaLnBrk="1" hangingPunct="1">
              <a:lnSpc>
                <a:spcPct val="104000"/>
              </a:lnSpc>
              <a:spcBef>
                <a:spcPct val="0"/>
              </a:spcBef>
              <a:spcAft>
                <a:spcPct val="0"/>
              </a:spcAft>
              <a:buClr>
                <a:srgbClr val="FFFFFF"/>
              </a:buClr>
              <a:buFont typeface="Roboto" panose="02000000000000000000" pitchFamily="2" charset="0"/>
              <a:buNone/>
            </a:pPr>
            <a:endParaRPr lang="en-GB" altLang="en-US" sz="1600">
              <a:solidFill>
                <a:srgbClr val="FFFFFF"/>
              </a:solidFill>
              <a:latin typeface="Roboto" panose="02000000000000000000" pitchFamily="2" charset="0"/>
              <a:cs typeface="Arial" panose="020B0604020202020204" pitchFamily="34" charset="0"/>
              <a:sym typeface="Roboto" panose="02000000000000000000" pitchFamily="2" charset="0"/>
            </a:endParaRPr>
          </a:p>
          <a:p>
            <a:pPr marL="0" indent="0" eaLnBrk="1" hangingPunct="1">
              <a:lnSpc>
                <a:spcPct val="104000"/>
              </a:lnSpc>
              <a:spcBef>
                <a:spcPct val="0"/>
              </a:spcBef>
              <a:spcAft>
                <a:spcPct val="0"/>
              </a:spcAft>
              <a:buClr>
                <a:srgbClr val="FFFFFF"/>
              </a:buClr>
              <a:buFont typeface="Roboto" panose="02000000000000000000" pitchFamily="2" charset="0"/>
              <a:buNone/>
            </a:pPr>
            <a:r>
              <a:rPr lang="en-GB" altLang="en-US" sz="1600">
                <a:solidFill>
                  <a:srgbClr val="FFFFFF"/>
                </a:solidFill>
                <a:latin typeface="Roboto" panose="02000000000000000000" pitchFamily="2" charset="0"/>
                <a:cs typeface="Arial" panose="020B0604020202020204" pitchFamily="34" charset="0"/>
                <a:sym typeface="Roboto" panose="02000000000000000000" pitchFamily="2" charset="0"/>
              </a:rPr>
              <a:t>Thank you for participating in the intake for</a:t>
            </a:r>
            <a:endParaRPr lang="en-GB" altLang="en-US" sz="1000">
              <a:solidFill>
                <a:srgbClr val="FFFFFF"/>
              </a:solidFill>
              <a:latin typeface="Roboto" panose="02000000000000000000" pitchFamily="2" charset="0"/>
              <a:cs typeface="Arial" panose="020B0604020202020204" pitchFamily="34" charset="0"/>
              <a:sym typeface="Roboto" panose="02000000000000000000" pitchFamily="2" charset="0"/>
            </a:endParaRPr>
          </a:p>
          <a:p>
            <a:pPr marL="0" indent="0" eaLnBrk="1" hangingPunct="1">
              <a:lnSpc>
                <a:spcPct val="104000"/>
              </a:lnSpc>
              <a:spcBef>
                <a:spcPct val="0"/>
              </a:spcBef>
              <a:spcAft>
                <a:spcPct val="0"/>
              </a:spcAft>
              <a:buClr>
                <a:srgbClr val="FFFFFF"/>
              </a:buClr>
              <a:buFont typeface="Roboto" panose="02000000000000000000" pitchFamily="2" charset="0"/>
              <a:buNone/>
            </a:pPr>
            <a:r>
              <a:rPr lang="en-GB" altLang="en-US" sz="1600">
                <a:solidFill>
                  <a:srgbClr val="FFFFFF"/>
                </a:solidFill>
                <a:latin typeface="Roboto" panose="02000000000000000000" pitchFamily="2" charset="0"/>
                <a:cs typeface="Arial" panose="020B0604020202020204" pitchFamily="34" charset="0"/>
                <a:sym typeface="Roboto" panose="02000000000000000000" pitchFamily="2" charset="0"/>
              </a:rPr>
              <a:t>CMGT Games @ Breda University of Applied Sciences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Google Shape;359;p40">
            <a:extLst>
              <a:ext uri="{FF2B5EF4-FFF2-40B4-BE49-F238E27FC236}">
                <a16:creationId xmlns:a16="http://schemas.microsoft.com/office/drawing/2014/main" id="{25789F2B-CB21-0A10-DA13-2BD8F7FBD974}"/>
              </a:ext>
            </a:extLst>
          </p:cNvPr>
          <p:cNvSpPr txBox="1">
            <a:spLocks noGrp="1" noChangeArrowheads="1"/>
          </p:cNvSpPr>
          <p:nvPr>
            <p:ph type="ctrTitle"/>
          </p:nvPr>
        </p:nvSpPr>
        <p:spPr>
          <a:xfrm>
            <a:off x="1828800" y="1454150"/>
            <a:ext cx="7315200" cy="1501775"/>
          </a:xfrm>
        </p:spPr>
        <p:txBody>
          <a:bodyPr/>
          <a:lstStyle/>
          <a:p>
            <a:pPr eaLnBrk="1" hangingPunct="1">
              <a:spcBef>
                <a:spcPct val="0"/>
              </a:spcBef>
              <a:spcAft>
                <a:spcPct val="0"/>
              </a:spcAft>
              <a:buFont typeface="Roboto Thin" panose="02000000000000000000" pitchFamily="2" charset="0"/>
              <a:buNone/>
            </a:pPr>
            <a:r>
              <a:rPr lang="en-GB" altLang="en-US" b="1">
                <a:latin typeface="Roboto" panose="02000000000000000000" pitchFamily="2" charset="0"/>
                <a:ea typeface="Roboto" panose="02000000000000000000" pitchFamily="2" charset="0"/>
                <a:cs typeface="Roboto Thin" panose="02000000000000000000" pitchFamily="2" charset="0"/>
                <a:sym typeface="Roboto Thin" panose="02000000000000000000" pitchFamily="2" charset="0"/>
              </a:rPr>
              <a:t>Section A</a:t>
            </a:r>
          </a:p>
        </p:txBody>
      </p:sp>
      <p:sp>
        <p:nvSpPr>
          <p:cNvPr id="16387" name="Google Shape;360;p40">
            <a:extLst>
              <a:ext uri="{FF2B5EF4-FFF2-40B4-BE49-F238E27FC236}">
                <a16:creationId xmlns:a16="http://schemas.microsoft.com/office/drawing/2014/main" id="{5AF9043C-2A29-9FD0-E0DB-075BE77BAF0B}"/>
              </a:ext>
            </a:extLst>
          </p:cNvPr>
          <p:cNvSpPr txBox="1">
            <a:spLocks noGrp="1" noChangeArrowheads="1"/>
          </p:cNvSpPr>
          <p:nvPr>
            <p:ph type="subTitle" idx="1"/>
          </p:nvPr>
        </p:nvSpPr>
        <p:spPr>
          <a:xfrm>
            <a:off x="1828800" y="2952750"/>
            <a:ext cx="7315200" cy="685800"/>
          </a:xfrm>
        </p:spPr>
        <p:txBody>
          <a:bodyPr/>
          <a:lstStyle/>
          <a:p>
            <a:pPr eaLnBrk="1" hangingPunct="1">
              <a:spcBef>
                <a:spcPct val="0"/>
              </a:spcBef>
              <a:spcAft>
                <a:spcPct val="0"/>
              </a:spcAft>
              <a:buFont typeface="Roboto Thin" panose="02000000000000000000" pitchFamily="2" charset="0"/>
              <a:buNone/>
            </a:pPr>
            <a:r>
              <a:rPr lang="en-GB" altLang="en-US">
                <a:latin typeface="Roboto" panose="02000000000000000000" pitchFamily="2" charset="0"/>
                <a:ea typeface="Roboto" panose="02000000000000000000" pitchFamily="2" charset="0"/>
                <a:cs typeface="Roboto Thin" panose="02000000000000000000" pitchFamily="2" charset="0"/>
                <a:sym typeface="Roboto Thin" panose="02000000000000000000" pitchFamily="2" charset="0"/>
              </a:rPr>
              <a:t>Education Information</a:t>
            </a:r>
          </a:p>
        </p:txBody>
      </p:sp>
      <p:sp>
        <p:nvSpPr>
          <p:cNvPr id="16388" name="Google Shape;361;p40">
            <a:extLst>
              <a:ext uri="{FF2B5EF4-FFF2-40B4-BE49-F238E27FC236}">
                <a16:creationId xmlns:a16="http://schemas.microsoft.com/office/drawing/2014/main" id="{3F627F04-73B0-3DB8-34BB-09EC6BDCEF22}"/>
              </a:ext>
            </a:extLst>
          </p:cNvPr>
          <p:cNvSpPr txBox="1">
            <a:spLocks noChangeArrowheads="1"/>
          </p:cNvSpPr>
          <p:nvPr/>
        </p:nvSpPr>
        <p:spPr bwMode="auto">
          <a:xfrm>
            <a:off x="44450" y="692150"/>
            <a:ext cx="3382963" cy="511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40000">
                <a:solidFill>
                  <a:srgbClr val="999999"/>
                </a:solidFill>
                <a:latin typeface="Roboto" panose="02000000000000000000" pitchFamily="2" charset="0"/>
                <a:sym typeface="Roboto" panose="02000000000000000000" pitchFamily="2" charset="0"/>
              </a:rPr>
              <a:t>A</a:t>
            </a:r>
            <a:endParaRPr lang="en-US" altLang="en-US" sz="40000">
              <a:solidFill>
                <a:srgbClr val="999999"/>
              </a:solidFill>
              <a:latin typeface="Roboto" panose="02000000000000000000" pitchFamily="2"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Google Shape;130;p17">
            <a:extLst>
              <a:ext uri="{FF2B5EF4-FFF2-40B4-BE49-F238E27FC236}">
                <a16:creationId xmlns:a16="http://schemas.microsoft.com/office/drawing/2014/main" id="{FA0E016C-E40E-F73F-94B8-5D3B55B0C2A2}"/>
              </a:ext>
            </a:extLst>
          </p:cNvPr>
          <p:cNvSpPr txBox="1">
            <a:spLocks noGrp="1" noChangeArrowheads="1"/>
          </p:cNvSpPr>
          <p:nvPr>
            <p:ph type="title"/>
          </p:nvPr>
        </p:nvSpPr>
        <p:spPr>
          <a:xfrm>
            <a:off x="666750" y="0"/>
            <a:ext cx="5486400" cy="573088"/>
          </a:xfrm>
        </p:spPr>
        <p:txBody>
          <a:bodyPr/>
          <a:lstStyle/>
          <a:p>
            <a:pPr eaLnBrk="1" hangingPunct="1">
              <a:spcBef>
                <a:spcPct val="0"/>
              </a:spcBef>
              <a:spcAft>
                <a:spcPct val="0"/>
              </a:spcAft>
              <a:buClr>
                <a:srgbClr val="FFFFFF"/>
              </a:buClr>
              <a:buSzPts val="2000"/>
              <a:buFont typeface="Roboto Light" panose="02000000000000000000" pitchFamily="2" charset="0"/>
              <a:buNone/>
            </a:pPr>
            <a:r>
              <a:rPr lang="en-GB" altLang="en-US" sz="2000" b="1">
                <a:solidFill>
                  <a:srgbClr val="FFFFFF"/>
                </a:solidFill>
                <a:latin typeface="Roboto" panose="02000000000000000000" pitchFamily="2" charset="0"/>
                <a:cs typeface="Arial" panose="020B0604020202020204" pitchFamily="34" charset="0"/>
                <a:sym typeface="Roboto Light" panose="02000000000000000000" pitchFamily="2" charset="0"/>
              </a:rPr>
              <a:t>(A1) Education information</a:t>
            </a:r>
          </a:p>
        </p:txBody>
      </p:sp>
      <p:sp>
        <p:nvSpPr>
          <p:cNvPr id="18435" name="Title 2">
            <a:extLst>
              <a:ext uri="{FF2B5EF4-FFF2-40B4-BE49-F238E27FC236}">
                <a16:creationId xmlns:a16="http://schemas.microsoft.com/office/drawing/2014/main" id="{7FE4B2D1-B32B-4D42-A49D-13BABEF684CA}"/>
              </a:ext>
            </a:extLst>
          </p:cNvPr>
          <p:cNvSpPr txBox="1">
            <a:spLocks noGrp="1" noChangeArrowheads="1"/>
          </p:cNvSpPr>
          <p:nvPr>
            <p:ph type="title" idx="2"/>
          </p:nvPr>
        </p:nvSpPr>
        <p:spPr>
          <a:xfrm>
            <a:off x="7067550" y="0"/>
            <a:ext cx="1984375" cy="573088"/>
          </a:xfrm>
        </p:spPr>
        <p:txBody>
          <a:bodyPr/>
          <a:lstStyle/>
          <a:p>
            <a:pPr eaLnBrk="1" hangingPunct="1">
              <a:spcBef>
                <a:spcPct val="0"/>
              </a:spcBef>
              <a:spcAft>
                <a:spcPct val="0"/>
              </a:spcAft>
              <a:buClr>
                <a:srgbClr val="FFFFFF"/>
              </a:buClr>
              <a:buSzPts val="2000"/>
              <a:buFont typeface="Roboto Light" panose="02000000000000000000" pitchFamily="2" charset="0"/>
              <a:buNone/>
            </a:pPr>
            <a:r>
              <a:rPr lang="en-US" altLang="en-US">
                <a:solidFill>
                  <a:srgbClr val="FFFFFF"/>
                </a:solidFill>
                <a:latin typeface="Roboto Light" panose="02000000000000000000" pitchFamily="2" charset="0"/>
                <a:cs typeface="Arial" panose="020B0604020202020204" pitchFamily="34" charset="0"/>
                <a:sym typeface="Roboto Light" panose="02000000000000000000" pitchFamily="2" charset="0"/>
              </a:rPr>
              <a:t>A</a:t>
            </a:r>
          </a:p>
        </p:txBody>
      </p:sp>
      <p:sp>
        <p:nvSpPr>
          <p:cNvPr id="133" name="Google Shape;133;p17">
            <a:extLst>
              <a:ext uri="{FF2B5EF4-FFF2-40B4-BE49-F238E27FC236}">
                <a16:creationId xmlns:a16="http://schemas.microsoft.com/office/drawing/2014/main" id="{01993683-C4DB-785E-C4B4-D6C7B0EE7F22}"/>
              </a:ext>
            </a:extLst>
          </p:cNvPr>
          <p:cNvSpPr txBox="1">
            <a:spLocks noGrp="1"/>
          </p:cNvSpPr>
          <p:nvPr>
            <p:ph type="subTitle" idx="1"/>
          </p:nvPr>
        </p:nvSpPr>
        <p:spPr>
          <a:xfrm>
            <a:off x="435877" y="1646023"/>
            <a:ext cx="6677025" cy="403225"/>
          </a:xfrm>
        </p:spPr>
        <p:txBody>
          <a:bodyPr/>
          <a:lstStyle/>
          <a:p>
            <a:pPr eaLnBrk="1" fontAlgn="auto" hangingPunct="1">
              <a:lnSpc>
                <a:spcPct val="104000"/>
              </a:lnSpc>
              <a:buClr>
                <a:srgbClr val="FFFFFF"/>
              </a:buClr>
              <a:buSzPts val="1000"/>
              <a:defRPr/>
            </a:pPr>
            <a:r>
              <a:rPr lang="en-GB" b="0">
                <a:solidFill>
                  <a:schemeClr val="bg1">
                    <a:lumMod val="75000"/>
                  </a:schemeClr>
                </a:solidFill>
                <a:latin typeface="+mn-lt"/>
                <a:ea typeface="Roboto"/>
                <a:cs typeface="Roboto"/>
                <a:sym typeface="Roboto"/>
              </a:rPr>
              <a:t>Current education level:</a:t>
            </a:r>
            <a:endParaRPr lang="en-GB">
              <a:solidFill>
                <a:schemeClr val="bg1">
                  <a:lumMod val="75000"/>
                </a:schemeClr>
              </a:solidFill>
              <a:ea typeface="Roboto"/>
            </a:endParaRPr>
          </a:p>
          <a:p>
            <a:pPr>
              <a:lnSpc>
                <a:spcPct val="104000"/>
              </a:lnSpc>
              <a:buSzPts val="1000"/>
              <a:defRPr/>
            </a:pPr>
            <a:r>
              <a:rPr lang="en-GB" b="0" err="1">
                <a:solidFill>
                  <a:schemeClr val="bg1">
                    <a:lumMod val="75000"/>
                  </a:schemeClr>
                </a:solidFill>
                <a:ea typeface="Roboto"/>
                <a:cs typeface="Roboto"/>
              </a:rPr>
              <a:t>Babītes</a:t>
            </a:r>
            <a:r>
              <a:rPr lang="en-GB" b="0">
                <a:solidFill>
                  <a:schemeClr val="bg1">
                    <a:lumMod val="75000"/>
                  </a:schemeClr>
                </a:solidFill>
                <a:ea typeface="Roboto"/>
                <a:cs typeface="Roboto"/>
              </a:rPr>
              <a:t> </a:t>
            </a:r>
            <a:r>
              <a:rPr lang="en-GB" b="0" err="1">
                <a:solidFill>
                  <a:schemeClr val="bg1">
                    <a:lumMod val="75000"/>
                  </a:schemeClr>
                </a:solidFill>
                <a:ea typeface="Roboto"/>
                <a:cs typeface="Roboto"/>
              </a:rPr>
              <a:t>Vidusskola</a:t>
            </a:r>
            <a:r>
              <a:rPr lang="en-GB" b="0">
                <a:solidFill>
                  <a:schemeClr val="bg1">
                    <a:lumMod val="75000"/>
                  </a:schemeClr>
                </a:solidFill>
                <a:ea typeface="Roboto"/>
                <a:cs typeface="Roboto"/>
              </a:rPr>
              <a:t>/</a:t>
            </a:r>
            <a:r>
              <a:rPr lang="en-GB" b="0" err="1">
                <a:solidFill>
                  <a:schemeClr val="bg1">
                    <a:lumMod val="75000"/>
                  </a:schemeClr>
                </a:solidFill>
                <a:ea typeface="Roboto"/>
                <a:cs typeface="Roboto"/>
              </a:rPr>
              <a:t>Babītes</a:t>
            </a:r>
            <a:r>
              <a:rPr lang="en-GB" b="0">
                <a:solidFill>
                  <a:schemeClr val="bg1">
                    <a:lumMod val="75000"/>
                  </a:schemeClr>
                </a:solidFill>
                <a:ea typeface="Roboto"/>
                <a:cs typeface="Roboto"/>
              </a:rPr>
              <a:t> </a:t>
            </a:r>
            <a:r>
              <a:rPr lang="en-GB" b="0" err="1">
                <a:solidFill>
                  <a:schemeClr val="bg1">
                    <a:lumMod val="75000"/>
                  </a:schemeClr>
                </a:solidFill>
                <a:ea typeface="Roboto"/>
                <a:cs typeface="Roboto"/>
              </a:rPr>
              <a:t>Secendery</a:t>
            </a:r>
            <a:r>
              <a:rPr lang="en-GB" b="0">
                <a:solidFill>
                  <a:schemeClr val="bg1">
                    <a:lumMod val="75000"/>
                  </a:schemeClr>
                </a:solidFill>
                <a:ea typeface="Roboto"/>
                <a:cs typeface="Roboto"/>
              </a:rPr>
              <a:t> school. </a:t>
            </a:r>
            <a:endParaRPr lang="en-GB">
              <a:solidFill>
                <a:schemeClr val="bg1">
                  <a:lumMod val="75000"/>
                </a:schemeClr>
              </a:solidFill>
            </a:endParaRPr>
          </a:p>
          <a:p>
            <a:pPr eaLnBrk="1" fontAlgn="auto" hangingPunct="1">
              <a:lnSpc>
                <a:spcPct val="104000"/>
              </a:lnSpc>
              <a:buClr>
                <a:srgbClr val="FFFFFF"/>
              </a:buClr>
              <a:buSzPts val="1000"/>
              <a:defRPr/>
            </a:pPr>
            <a:endParaRPr lang="en-GB" sz="1000" b="0">
              <a:solidFill>
                <a:srgbClr val="FFFFFF"/>
              </a:solidFill>
              <a:latin typeface="+mn-lt"/>
              <a:ea typeface="Roboto"/>
              <a:cs typeface="Roboto"/>
            </a:endParaRPr>
          </a:p>
          <a:p>
            <a:pPr marL="171450" indent="-171450" eaLnBrk="1" fontAlgn="auto" hangingPunct="1">
              <a:lnSpc>
                <a:spcPct val="104000"/>
              </a:lnSpc>
              <a:buClr>
                <a:srgbClr val="FFFFFF"/>
              </a:buClr>
              <a:buSzPts val="1000"/>
              <a:buFont typeface="Arial"/>
              <a:buChar char="•"/>
              <a:defRPr/>
            </a:pPr>
            <a:endParaRPr lang="en-GB" sz="1200" b="0">
              <a:solidFill>
                <a:srgbClr val="FFFFFF"/>
              </a:solidFill>
              <a:latin typeface="+mn-lt"/>
              <a:ea typeface="Roboto"/>
              <a:cs typeface="Roboto"/>
              <a:sym typeface="Roboto"/>
            </a:endParaRPr>
          </a:p>
          <a:p>
            <a:pPr eaLnBrk="1" fontAlgn="auto" hangingPunct="1">
              <a:lnSpc>
                <a:spcPct val="104000"/>
              </a:lnSpc>
              <a:buClr>
                <a:srgbClr val="FFFFFF"/>
              </a:buClr>
              <a:buSzPts val="1000"/>
              <a:buFont typeface="Roboto"/>
              <a:buNone/>
              <a:defRPr/>
            </a:pPr>
            <a:endParaRPr lang="en-GB" b="0">
              <a:solidFill>
                <a:srgbClr val="FFFFFF"/>
              </a:solidFill>
              <a:latin typeface="+mn-lt"/>
              <a:ea typeface="Roboto"/>
              <a:cs typeface="Roboto"/>
              <a:sym typeface="Roboto"/>
            </a:endParaRPr>
          </a:p>
          <a:p>
            <a:pPr marL="171450" indent="-171450" eaLnBrk="1" fontAlgn="auto" hangingPunct="1">
              <a:lnSpc>
                <a:spcPct val="104000"/>
              </a:lnSpc>
              <a:buClr>
                <a:srgbClr val="FFFFFF"/>
              </a:buClr>
              <a:buSzPts val="1000"/>
              <a:buFont typeface="Arial"/>
              <a:buChar char="•"/>
              <a:defRPr/>
            </a:pPr>
            <a:endParaRPr lang="en-GB" sz="1200" b="0">
              <a:solidFill>
                <a:srgbClr val="FFFFFF"/>
              </a:solidFill>
              <a:ea typeface="Roboto"/>
              <a:cs typeface="Roboto"/>
              <a:sym typeface="Roboto"/>
            </a:endParaRPr>
          </a:p>
          <a:p>
            <a:pPr eaLnBrk="1" fontAlgn="auto" hangingPunct="1">
              <a:lnSpc>
                <a:spcPct val="104000"/>
              </a:lnSpc>
              <a:buClr>
                <a:srgbClr val="FFFFFF"/>
              </a:buClr>
              <a:buSzPts val="1000"/>
              <a:buFont typeface="Roboto"/>
              <a:buNone/>
              <a:defRPr/>
            </a:pPr>
            <a:endParaRPr lang="en-GB" sz="1200" b="0">
              <a:solidFill>
                <a:srgbClr val="FFFFFF"/>
              </a:solidFill>
              <a:latin typeface="+mn-lt"/>
              <a:ea typeface="Roboto"/>
              <a:cs typeface="Roboto"/>
              <a:sym typeface="Roboto"/>
            </a:endParaRPr>
          </a:p>
        </p:txBody>
      </p:sp>
      <p:sp>
        <p:nvSpPr>
          <p:cNvPr id="18437" name="Title 4">
            <a:extLst>
              <a:ext uri="{FF2B5EF4-FFF2-40B4-BE49-F238E27FC236}">
                <a16:creationId xmlns:a16="http://schemas.microsoft.com/office/drawing/2014/main" id="{E6C81CFB-A858-7D37-57EE-8947CD3532F6}"/>
              </a:ext>
            </a:extLst>
          </p:cNvPr>
          <p:cNvSpPr txBox="1">
            <a:spLocks noGrp="1" noChangeArrowheads="1"/>
          </p:cNvSpPr>
          <p:nvPr>
            <p:ph type="title" idx="4"/>
          </p:nvPr>
        </p:nvSpPr>
        <p:spPr>
          <a:xfrm>
            <a:off x="0" y="0"/>
            <a:ext cx="576263" cy="573088"/>
          </a:xfrm>
        </p:spPr>
        <p:txBody>
          <a:bodyPr/>
          <a:lstStyle/>
          <a:p>
            <a:pPr eaLnBrk="1" hangingPunct="1">
              <a:spcBef>
                <a:spcPct val="0"/>
              </a:spcBef>
              <a:spcAft>
                <a:spcPct val="0"/>
              </a:spcAft>
              <a:buClr>
                <a:srgbClr val="FFFFFF"/>
              </a:buClr>
              <a:buSzPts val="2000"/>
              <a:buFont typeface="Roboto Light" panose="02000000000000000000" pitchFamily="2" charset="0"/>
              <a:buNone/>
            </a:pPr>
            <a:r>
              <a:rPr lang="en-US" altLang="en-US">
                <a:solidFill>
                  <a:srgbClr val="FFFFFF"/>
                </a:solidFill>
                <a:latin typeface="Roboto" panose="02000000000000000000" pitchFamily="2" charset="0"/>
                <a:cs typeface="Arial" panose="020B0604020202020204" pitchFamily="34" charset="0"/>
                <a:sym typeface="Roboto Light" panose="02000000000000000000" pitchFamily="2" charset="0"/>
              </a:rPr>
              <a:t>A</a:t>
            </a:r>
          </a:p>
        </p:txBody>
      </p:sp>
      <p:pic>
        <p:nvPicPr>
          <p:cNvPr id="2" name="Attēls 1" descr="Babītes vidusskola">
            <a:extLst>
              <a:ext uri="{FF2B5EF4-FFF2-40B4-BE49-F238E27FC236}">
                <a16:creationId xmlns:a16="http://schemas.microsoft.com/office/drawing/2014/main" id="{2F63BB30-F737-8A80-FFBC-68C58A1555C7}"/>
              </a:ext>
            </a:extLst>
          </p:cNvPr>
          <p:cNvPicPr>
            <a:picLocks noChangeAspect="1"/>
          </p:cNvPicPr>
          <p:nvPr/>
        </p:nvPicPr>
        <p:blipFill>
          <a:blip r:embed="rId3"/>
          <a:stretch>
            <a:fillRect/>
          </a:stretch>
        </p:blipFill>
        <p:spPr>
          <a:xfrm>
            <a:off x="6107327" y="1365476"/>
            <a:ext cx="2193324" cy="279869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Google Shape;359;p40">
            <a:extLst>
              <a:ext uri="{FF2B5EF4-FFF2-40B4-BE49-F238E27FC236}">
                <a16:creationId xmlns:a16="http://schemas.microsoft.com/office/drawing/2014/main" id="{1E32AEF1-17FE-E32F-E7C9-D62D1D5B778C}"/>
              </a:ext>
            </a:extLst>
          </p:cNvPr>
          <p:cNvSpPr txBox="1">
            <a:spLocks noGrp="1" noChangeArrowheads="1"/>
          </p:cNvSpPr>
          <p:nvPr>
            <p:ph type="ctrTitle"/>
          </p:nvPr>
        </p:nvSpPr>
        <p:spPr>
          <a:xfrm>
            <a:off x="1828800" y="1454150"/>
            <a:ext cx="7315200" cy="1501775"/>
          </a:xfrm>
        </p:spPr>
        <p:txBody>
          <a:bodyPr/>
          <a:lstStyle/>
          <a:p>
            <a:pPr eaLnBrk="1" hangingPunct="1">
              <a:spcBef>
                <a:spcPct val="0"/>
              </a:spcBef>
              <a:spcAft>
                <a:spcPct val="0"/>
              </a:spcAft>
              <a:buFont typeface="Roboto Thin" panose="02000000000000000000" pitchFamily="2" charset="0"/>
              <a:buNone/>
            </a:pPr>
            <a:r>
              <a:rPr lang="en-GB" altLang="en-US" b="1">
                <a:latin typeface="Roboto" panose="02000000000000000000" pitchFamily="2" charset="0"/>
                <a:ea typeface="Roboto" panose="02000000000000000000" pitchFamily="2" charset="0"/>
                <a:cs typeface="Roboto Thin" panose="02000000000000000000" pitchFamily="2" charset="0"/>
                <a:sym typeface="Roboto Thin" panose="02000000000000000000" pitchFamily="2" charset="0"/>
              </a:rPr>
              <a:t>Section B</a:t>
            </a:r>
          </a:p>
        </p:txBody>
      </p:sp>
      <p:sp>
        <p:nvSpPr>
          <p:cNvPr id="20483" name="Google Shape;360;p40">
            <a:extLst>
              <a:ext uri="{FF2B5EF4-FFF2-40B4-BE49-F238E27FC236}">
                <a16:creationId xmlns:a16="http://schemas.microsoft.com/office/drawing/2014/main" id="{5EB7BD7B-5CB9-3B2F-1247-4B8D9A048ECD}"/>
              </a:ext>
            </a:extLst>
          </p:cNvPr>
          <p:cNvSpPr txBox="1">
            <a:spLocks noGrp="1" noChangeArrowheads="1"/>
          </p:cNvSpPr>
          <p:nvPr>
            <p:ph type="subTitle" idx="1"/>
          </p:nvPr>
        </p:nvSpPr>
        <p:spPr>
          <a:xfrm>
            <a:off x="1828800" y="2952750"/>
            <a:ext cx="7315200" cy="685800"/>
          </a:xfrm>
        </p:spPr>
        <p:txBody>
          <a:bodyPr/>
          <a:lstStyle/>
          <a:p>
            <a:pPr eaLnBrk="1" hangingPunct="1">
              <a:spcBef>
                <a:spcPct val="0"/>
              </a:spcBef>
              <a:spcAft>
                <a:spcPct val="0"/>
              </a:spcAft>
              <a:buFont typeface="Roboto Thin" panose="02000000000000000000" pitchFamily="2" charset="0"/>
              <a:buNone/>
            </a:pPr>
            <a:r>
              <a:rPr lang="en-GB" altLang="en-US">
                <a:latin typeface="Roboto" panose="02000000000000000000" pitchFamily="2" charset="0"/>
                <a:ea typeface="Roboto" panose="02000000000000000000" pitchFamily="2" charset="0"/>
                <a:cs typeface="Roboto Thin" panose="02000000000000000000" pitchFamily="2" charset="0"/>
                <a:sym typeface="Roboto Thin" panose="02000000000000000000" pitchFamily="2" charset="0"/>
              </a:rPr>
              <a:t>Assignment</a:t>
            </a:r>
          </a:p>
        </p:txBody>
      </p:sp>
      <p:sp>
        <p:nvSpPr>
          <p:cNvPr id="20484" name="Google Shape;361;p40">
            <a:extLst>
              <a:ext uri="{FF2B5EF4-FFF2-40B4-BE49-F238E27FC236}">
                <a16:creationId xmlns:a16="http://schemas.microsoft.com/office/drawing/2014/main" id="{B7C3EA69-1F14-A215-A733-0E1F7AFE9737}"/>
              </a:ext>
            </a:extLst>
          </p:cNvPr>
          <p:cNvSpPr txBox="1">
            <a:spLocks noChangeArrowheads="1"/>
          </p:cNvSpPr>
          <p:nvPr/>
        </p:nvSpPr>
        <p:spPr bwMode="auto">
          <a:xfrm>
            <a:off x="44450" y="692150"/>
            <a:ext cx="3382963" cy="511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40000" b="1">
                <a:solidFill>
                  <a:srgbClr val="999999"/>
                </a:solidFill>
                <a:latin typeface="Roboto" panose="02000000000000000000" pitchFamily="2" charset="0"/>
                <a:sym typeface="Roboto" panose="02000000000000000000" pitchFamily="2" charset="0"/>
              </a:rPr>
              <a:t>B</a:t>
            </a:r>
            <a:endParaRPr lang="en-US" altLang="en-US" sz="40000" b="1">
              <a:solidFill>
                <a:srgbClr val="999999"/>
              </a:solidFill>
              <a:latin typeface="Roboto" panose="02000000000000000000" pitchFamily="2"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D60459C2-0DD8-237B-9B35-BE30F67C5D3D}"/>
              </a:ext>
            </a:extLst>
          </p:cNvPr>
          <p:cNvSpPr>
            <a:spLocks noGrp="1"/>
          </p:cNvSpPr>
          <p:nvPr>
            <p:ph type="title"/>
          </p:nvPr>
        </p:nvSpPr>
        <p:spPr>
          <a:xfrm>
            <a:off x="540855" y="247135"/>
            <a:ext cx="5486400" cy="572700"/>
          </a:xfrm>
        </p:spPr>
        <p:txBody>
          <a:bodyPr/>
          <a:lstStyle/>
          <a:p>
            <a:r>
              <a:rPr lang="en-GB" sz="2000" b="1">
                <a:solidFill>
                  <a:schemeClr val="bg1"/>
                </a:solidFill>
                <a:latin typeface="Roboto"/>
                <a:ea typeface="Calibri"/>
                <a:cs typeface="Calibri"/>
              </a:rPr>
              <a:t>Part One - Creating a game</a:t>
            </a:r>
            <a:endParaRPr lang="lv-LV" sz="2000" b="1">
              <a:solidFill>
                <a:schemeClr val="bg1"/>
              </a:solidFill>
              <a:latin typeface="Roboto"/>
              <a:ea typeface="Calibri"/>
              <a:cs typeface="Calibri"/>
            </a:endParaRPr>
          </a:p>
          <a:p>
            <a:endParaRPr lang="lv-LV" sz="3200"/>
          </a:p>
        </p:txBody>
      </p:sp>
      <p:sp>
        <p:nvSpPr>
          <p:cNvPr id="4" name="Apakšvirsraksts 3">
            <a:extLst>
              <a:ext uri="{FF2B5EF4-FFF2-40B4-BE49-F238E27FC236}">
                <a16:creationId xmlns:a16="http://schemas.microsoft.com/office/drawing/2014/main" id="{07CA2F33-C3DD-5AC2-7D1D-D99602639395}"/>
              </a:ext>
            </a:extLst>
          </p:cNvPr>
          <p:cNvSpPr>
            <a:spLocks noGrp="1"/>
          </p:cNvSpPr>
          <p:nvPr>
            <p:ph type="subTitle" idx="1"/>
          </p:nvPr>
        </p:nvSpPr>
        <p:spPr/>
        <p:txBody>
          <a:bodyPr/>
          <a:lstStyle/>
          <a:p>
            <a:r>
              <a:rPr lang="lv-LV" err="1">
                <a:solidFill>
                  <a:schemeClr val="bg1"/>
                </a:solidFill>
                <a:latin typeface="Roboto"/>
              </a:rPr>
              <a:t>My</a:t>
            </a:r>
            <a:r>
              <a:rPr lang="lv-LV">
                <a:solidFill>
                  <a:schemeClr val="bg1"/>
                </a:solidFill>
                <a:latin typeface="Roboto"/>
              </a:rPr>
              <a:t> </a:t>
            </a:r>
            <a:r>
              <a:rPr lang="lv-LV" err="1">
                <a:solidFill>
                  <a:schemeClr val="bg1"/>
                </a:solidFill>
                <a:latin typeface="Roboto"/>
              </a:rPr>
              <a:t>Game</a:t>
            </a:r>
            <a:r>
              <a:rPr lang="lv-LV">
                <a:solidFill>
                  <a:schemeClr val="bg1"/>
                </a:solidFill>
                <a:latin typeface="Roboto"/>
              </a:rPr>
              <a:t> </a:t>
            </a:r>
            <a:r>
              <a:rPr lang="lv-LV" err="1">
                <a:solidFill>
                  <a:schemeClr val="bg1"/>
                </a:solidFill>
                <a:latin typeface="Roboto"/>
              </a:rPr>
              <a:t>Idea</a:t>
            </a:r>
            <a:endParaRPr lang="lv-LV">
              <a:solidFill>
                <a:schemeClr val="bg1"/>
              </a:solidFill>
              <a:latin typeface="Roboto"/>
            </a:endParaRPr>
          </a:p>
        </p:txBody>
      </p:sp>
      <p:sp>
        <p:nvSpPr>
          <p:cNvPr id="5" name="Teksta vietturis 4">
            <a:extLst>
              <a:ext uri="{FF2B5EF4-FFF2-40B4-BE49-F238E27FC236}">
                <a16:creationId xmlns:a16="http://schemas.microsoft.com/office/drawing/2014/main" id="{7F2F88D1-E556-6096-94EB-D2977DB6B9EF}"/>
              </a:ext>
            </a:extLst>
          </p:cNvPr>
          <p:cNvSpPr>
            <a:spLocks noGrp="1"/>
          </p:cNvSpPr>
          <p:nvPr>
            <p:ph type="body" idx="3"/>
          </p:nvPr>
        </p:nvSpPr>
        <p:spPr>
          <a:xfrm>
            <a:off x="182880" y="1069848"/>
            <a:ext cx="5084095" cy="3895200"/>
          </a:xfrm>
          <a:ln>
            <a:noFill/>
          </a:ln>
        </p:spPr>
        <p:txBody>
          <a:bodyPr/>
          <a:lstStyle/>
          <a:p>
            <a:pPr>
              <a:buNone/>
            </a:pPr>
            <a:r>
              <a:rPr lang="lv-LV" b="1" err="1">
                <a:solidFill>
                  <a:schemeClr val="bg1"/>
                </a:solidFill>
                <a:latin typeface="Roboto"/>
              </a:rPr>
              <a:t>My</a:t>
            </a:r>
            <a:r>
              <a:rPr lang="lv-LV" b="1">
                <a:solidFill>
                  <a:schemeClr val="bg1"/>
                </a:solidFill>
                <a:latin typeface="Roboto"/>
              </a:rPr>
              <a:t> </a:t>
            </a:r>
            <a:r>
              <a:rPr lang="lv-LV" b="1" err="1">
                <a:solidFill>
                  <a:schemeClr val="bg1"/>
                </a:solidFill>
                <a:latin typeface="Roboto"/>
              </a:rPr>
              <a:t>game</a:t>
            </a:r>
            <a:r>
              <a:rPr lang="lv-LV" b="1">
                <a:solidFill>
                  <a:schemeClr val="bg1"/>
                </a:solidFill>
                <a:latin typeface="Roboto"/>
              </a:rPr>
              <a:t> </a:t>
            </a:r>
            <a:r>
              <a:rPr lang="lv-LV" b="1" err="1">
                <a:solidFill>
                  <a:schemeClr val="bg1"/>
                </a:solidFill>
                <a:latin typeface="Roboto"/>
              </a:rPr>
              <a:t>is</a:t>
            </a:r>
            <a:r>
              <a:rPr lang="lv-LV" b="1">
                <a:solidFill>
                  <a:schemeClr val="bg1"/>
                </a:solidFill>
                <a:latin typeface="Roboto"/>
              </a:rPr>
              <a:t> a 2D </a:t>
            </a:r>
            <a:r>
              <a:rPr lang="lv-LV" b="1" err="1">
                <a:solidFill>
                  <a:schemeClr val="bg1"/>
                </a:solidFill>
                <a:latin typeface="Roboto"/>
              </a:rPr>
              <a:t>side-scroller</a:t>
            </a:r>
            <a:r>
              <a:rPr lang="lv-LV" b="1">
                <a:solidFill>
                  <a:schemeClr val="bg1"/>
                </a:solidFill>
                <a:latin typeface="Roboto"/>
              </a:rPr>
              <a:t> </a:t>
            </a:r>
            <a:r>
              <a:rPr lang="lv-LV" b="1" err="1">
                <a:solidFill>
                  <a:schemeClr val="bg1"/>
                </a:solidFill>
                <a:latin typeface="Roboto"/>
              </a:rPr>
              <a:t>where</a:t>
            </a:r>
            <a:r>
              <a:rPr lang="lv-LV" b="1">
                <a:solidFill>
                  <a:schemeClr val="bg1"/>
                </a:solidFill>
                <a:latin typeface="Roboto"/>
              </a:rPr>
              <a:t> </a:t>
            </a:r>
            <a:r>
              <a:rPr lang="lv-LV" b="1" err="1">
                <a:solidFill>
                  <a:schemeClr val="bg1"/>
                </a:solidFill>
                <a:latin typeface="Roboto"/>
              </a:rPr>
              <a:t>the</a:t>
            </a:r>
            <a:r>
              <a:rPr lang="lv-LV" b="1">
                <a:solidFill>
                  <a:schemeClr val="bg1"/>
                </a:solidFill>
                <a:latin typeface="Roboto"/>
              </a:rPr>
              <a:t> </a:t>
            </a:r>
            <a:r>
              <a:rPr lang="lv-LV" b="1" err="1">
                <a:solidFill>
                  <a:schemeClr val="bg1"/>
                </a:solidFill>
                <a:latin typeface="Roboto"/>
              </a:rPr>
              <a:t>main</a:t>
            </a:r>
            <a:r>
              <a:rPr lang="lv-LV" b="1">
                <a:solidFill>
                  <a:schemeClr val="bg1"/>
                </a:solidFill>
                <a:latin typeface="Roboto"/>
              </a:rPr>
              <a:t> </a:t>
            </a:r>
            <a:r>
              <a:rPr lang="lv-LV" b="1" err="1">
                <a:solidFill>
                  <a:schemeClr val="bg1"/>
                </a:solidFill>
                <a:latin typeface="Roboto"/>
              </a:rPr>
              <a:t>goal</a:t>
            </a:r>
            <a:r>
              <a:rPr lang="lv-LV" b="1">
                <a:solidFill>
                  <a:schemeClr val="bg1"/>
                </a:solidFill>
                <a:latin typeface="Roboto"/>
              </a:rPr>
              <a:t> </a:t>
            </a:r>
            <a:r>
              <a:rPr lang="lv-LV" b="1" err="1">
                <a:solidFill>
                  <a:schemeClr val="bg1"/>
                </a:solidFill>
                <a:latin typeface="Roboto"/>
              </a:rPr>
              <a:t>is</a:t>
            </a:r>
            <a:r>
              <a:rPr lang="lv-LV" b="1">
                <a:solidFill>
                  <a:schemeClr val="bg1"/>
                </a:solidFill>
                <a:latin typeface="Roboto"/>
              </a:rPr>
              <a:t> to </a:t>
            </a:r>
            <a:r>
              <a:rPr lang="lv-LV" b="1" err="1">
                <a:solidFill>
                  <a:schemeClr val="bg1"/>
                </a:solidFill>
                <a:latin typeface="Roboto"/>
              </a:rPr>
              <a:t>reach</a:t>
            </a:r>
            <a:r>
              <a:rPr lang="lv-LV" b="1">
                <a:solidFill>
                  <a:schemeClr val="bg1"/>
                </a:solidFill>
                <a:latin typeface="Roboto"/>
              </a:rPr>
              <a:t> </a:t>
            </a:r>
            <a:r>
              <a:rPr lang="lv-LV" b="1" err="1">
                <a:solidFill>
                  <a:schemeClr val="bg1"/>
                </a:solidFill>
                <a:latin typeface="Roboto"/>
              </a:rPr>
              <a:t>the</a:t>
            </a:r>
            <a:r>
              <a:rPr lang="lv-LV" b="1">
                <a:solidFill>
                  <a:schemeClr val="bg1"/>
                </a:solidFill>
                <a:latin typeface="Roboto"/>
              </a:rPr>
              <a:t> top </a:t>
            </a:r>
            <a:r>
              <a:rPr lang="lv-LV" b="1" err="1">
                <a:solidFill>
                  <a:schemeClr val="bg1"/>
                </a:solidFill>
                <a:latin typeface="Roboto"/>
              </a:rPr>
              <a:t>of</a:t>
            </a:r>
            <a:r>
              <a:rPr lang="lv-LV" b="1">
                <a:solidFill>
                  <a:schemeClr val="bg1"/>
                </a:solidFill>
                <a:latin typeface="Roboto"/>
              </a:rPr>
              <a:t> </a:t>
            </a:r>
            <a:r>
              <a:rPr lang="lv-LV" b="1" err="1">
                <a:solidFill>
                  <a:schemeClr val="bg1"/>
                </a:solidFill>
                <a:latin typeface="Roboto"/>
              </a:rPr>
              <a:t>the</a:t>
            </a:r>
            <a:r>
              <a:rPr lang="lv-LV" b="1">
                <a:solidFill>
                  <a:schemeClr val="bg1"/>
                </a:solidFill>
                <a:latin typeface="Roboto"/>
              </a:rPr>
              <a:t> </a:t>
            </a:r>
            <a:r>
              <a:rPr lang="lv-LV" b="1" err="1">
                <a:solidFill>
                  <a:schemeClr val="bg1"/>
                </a:solidFill>
                <a:latin typeface="Roboto"/>
              </a:rPr>
              <a:t>tower</a:t>
            </a:r>
            <a:r>
              <a:rPr lang="lv-LV" b="1">
                <a:solidFill>
                  <a:schemeClr val="bg1"/>
                </a:solidFill>
                <a:latin typeface="Roboto"/>
              </a:rPr>
              <a:t>, </a:t>
            </a:r>
          </a:p>
          <a:p>
            <a:pPr>
              <a:buNone/>
            </a:pPr>
            <a:r>
              <a:rPr lang="lv-LV" b="1" err="1">
                <a:solidFill>
                  <a:schemeClr val="bg1"/>
                </a:solidFill>
                <a:latin typeface="Roboto"/>
              </a:rPr>
              <a:t>avoiding</a:t>
            </a:r>
            <a:r>
              <a:rPr lang="lv-LV" b="1">
                <a:solidFill>
                  <a:schemeClr val="bg1"/>
                </a:solidFill>
                <a:latin typeface="Roboto"/>
              </a:rPr>
              <a:t> </a:t>
            </a:r>
            <a:r>
              <a:rPr lang="lv-LV" b="1" err="1">
                <a:solidFill>
                  <a:schemeClr val="bg1"/>
                </a:solidFill>
                <a:latin typeface="Roboto"/>
              </a:rPr>
              <a:t>obstacles</a:t>
            </a:r>
            <a:r>
              <a:rPr lang="lv-LV" b="1">
                <a:solidFill>
                  <a:schemeClr val="bg1"/>
                </a:solidFill>
                <a:latin typeface="Roboto"/>
              </a:rPr>
              <a:t> </a:t>
            </a:r>
            <a:r>
              <a:rPr lang="lv-LV" b="1" err="1">
                <a:solidFill>
                  <a:schemeClr val="bg1"/>
                </a:solidFill>
                <a:latin typeface="Roboto"/>
              </a:rPr>
              <a:t>such</a:t>
            </a:r>
            <a:r>
              <a:rPr lang="lv-LV" b="1">
                <a:solidFill>
                  <a:schemeClr val="bg1"/>
                </a:solidFill>
                <a:latin typeface="Roboto"/>
              </a:rPr>
              <a:t> </a:t>
            </a:r>
            <a:r>
              <a:rPr lang="lv-LV" b="1" err="1">
                <a:solidFill>
                  <a:schemeClr val="bg1"/>
                </a:solidFill>
                <a:latin typeface="Roboto"/>
              </a:rPr>
              <a:t>as</a:t>
            </a:r>
            <a:r>
              <a:rPr lang="lv-LV" b="1">
                <a:solidFill>
                  <a:schemeClr val="bg1"/>
                </a:solidFill>
                <a:latin typeface="Roboto"/>
              </a:rPr>
              <a:t> </a:t>
            </a:r>
            <a:r>
              <a:rPr lang="lv-LV" b="1" err="1">
                <a:solidFill>
                  <a:schemeClr val="bg1"/>
                </a:solidFill>
                <a:latin typeface="Roboto"/>
              </a:rPr>
              <a:t>falling</a:t>
            </a:r>
            <a:r>
              <a:rPr lang="lv-LV" b="1">
                <a:solidFill>
                  <a:schemeClr val="bg1"/>
                </a:solidFill>
                <a:latin typeface="Roboto"/>
              </a:rPr>
              <a:t> </a:t>
            </a:r>
            <a:r>
              <a:rPr lang="lv-LV" b="1" err="1">
                <a:solidFill>
                  <a:schemeClr val="bg1"/>
                </a:solidFill>
                <a:latin typeface="Roboto"/>
              </a:rPr>
              <a:t>platforms</a:t>
            </a:r>
            <a:r>
              <a:rPr lang="lv-LV" b="1">
                <a:solidFill>
                  <a:schemeClr val="bg1"/>
                </a:solidFill>
                <a:latin typeface="Roboto"/>
              </a:rPr>
              <a:t> </a:t>
            </a:r>
            <a:r>
              <a:rPr lang="lv-LV" b="1" err="1">
                <a:solidFill>
                  <a:schemeClr val="bg1"/>
                </a:solidFill>
                <a:latin typeface="Roboto"/>
              </a:rPr>
              <a:t>and</a:t>
            </a:r>
            <a:r>
              <a:rPr lang="lv-LV" b="1">
                <a:solidFill>
                  <a:schemeClr val="bg1"/>
                </a:solidFill>
                <a:latin typeface="Roboto"/>
              </a:rPr>
              <a:t> </a:t>
            </a:r>
            <a:r>
              <a:rPr lang="lv-LV" b="1" err="1">
                <a:solidFill>
                  <a:schemeClr val="bg1"/>
                </a:solidFill>
                <a:latin typeface="Roboto"/>
              </a:rPr>
              <a:t>moving</a:t>
            </a:r>
            <a:r>
              <a:rPr lang="lv-LV" b="1">
                <a:solidFill>
                  <a:schemeClr val="bg1"/>
                </a:solidFill>
                <a:latin typeface="Roboto"/>
              </a:rPr>
              <a:t> </a:t>
            </a:r>
            <a:r>
              <a:rPr lang="lv-LV" b="1" err="1">
                <a:solidFill>
                  <a:schemeClr val="bg1"/>
                </a:solidFill>
                <a:latin typeface="Roboto"/>
              </a:rPr>
              <a:t>enemies</a:t>
            </a:r>
            <a:r>
              <a:rPr lang="lv-LV" b="1">
                <a:solidFill>
                  <a:schemeClr val="bg1"/>
                </a:solidFill>
                <a:latin typeface="Roboto"/>
              </a:rPr>
              <a:t>. </a:t>
            </a:r>
            <a:r>
              <a:rPr lang="lv-LV" b="1" err="1">
                <a:solidFill>
                  <a:schemeClr val="bg1"/>
                </a:solidFill>
                <a:latin typeface="Roboto"/>
              </a:rPr>
              <a:t>The</a:t>
            </a:r>
            <a:r>
              <a:rPr lang="lv-LV" b="1">
                <a:solidFill>
                  <a:schemeClr val="bg1"/>
                </a:solidFill>
                <a:latin typeface="Roboto"/>
              </a:rPr>
              <a:t> </a:t>
            </a:r>
            <a:r>
              <a:rPr lang="lv-LV" b="1" err="1">
                <a:solidFill>
                  <a:schemeClr val="bg1"/>
                </a:solidFill>
                <a:latin typeface="Roboto"/>
              </a:rPr>
              <a:t>core</a:t>
            </a:r>
            <a:r>
              <a:rPr lang="lv-LV" b="1">
                <a:solidFill>
                  <a:schemeClr val="bg1"/>
                </a:solidFill>
                <a:latin typeface="Roboto"/>
              </a:rPr>
              <a:t> </a:t>
            </a:r>
          </a:p>
          <a:p>
            <a:pPr>
              <a:buNone/>
            </a:pPr>
            <a:r>
              <a:rPr lang="lv-LV" b="1" err="1">
                <a:solidFill>
                  <a:schemeClr val="bg1"/>
                </a:solidFill>
                <a:latin typeface="Roboto"/>
              </a:rPr>
              <a:t>gameplay</a:t>
            </a:r>
            <a:r>
              <a:rPr lang="lv-LV" b="1">
                <a:solidFill>
                  <a:schemeClr val="bg1"/>
                </a:solidFill>
                <a:latin typeface="Roboto"/>
              </a:rPr>
              <a:t> </a:t>
            </a:r>
            <a:r>
              <a:rPr lang="lv-LV" b="1" err="1">
                <a:solidFill>
                  <a:schemeClr val="bg1"/>
                </a:solidFill>
                <a:latin typeface="Roboto"/>
              </a:rPr>
              <a:t>loop</a:t>
            </a:r>
            <a:r>
              <a:rPr lang="lv-LV" b="1">
                <a:solidFill>
                  <a:schemeClr val="bg1"/>
                </a:solidFill>
                <a:latin typeface="Roboto"/>
              </a:rPr>
              <a:t> </a:t>
            </a:r>
            <a:r>
              <a:rPr lang="lv-LV" b="1" err="1">
                <a:solidFill>
                  <a:schemeClr val="bg1"/>
                </a:solidFill>
                <a:latin typeface="Roboto"/>
              </a:rPr>
              <a:t>consists</a:t>
            </a:r>
            <a:r>
              <a:rPr lang="lv-LV" b="1">
                <a:solidFill>
                  <a:schemeClr val="bg1"/>
                </a:solidFill>
                <a:latin typeface="Roboto"/>
              </a:rPr>
              <a:t> </a:t>
            </a:r>
            <a:r>
              <a:rPr lang="lv-LV" b="1" err="1">
                <a:solidFill>
                  <a:schemeClr val="bg1"/>
                </a:solidFill>
                <a:latin typeface="Roboto"/>
              </a:rPr>
              <a:t>of</a:t>
            </a:r>
            <a:r>
              <a:rPr lang="lv-LV" b="1">
                <a:solidFill>
                  <a:schemeClr val="bg1"/>
                </a:solidFill>
                <a:latin typeface="Roboto"/>
              </a:rPr>
              <a:t> </a:t>
            </a:r>
            <a:r>
              <a:rPr lang="lv-LV" b="1" err="1">
                <a:solidFill>
                  <a:schemeClr val="bg1"/>
                </a:solidFill>
                <a:latin typeface="Roboto"/>
              </a:rPr>
              <a:t>fun</a:t>
            </a:r>
            <a:r>
              <a:rPr lang="lv-LV" b="1">
                <a:solidFill>
                  <a:schemeClr val="bg1"/>
                </a:solidFill>
                <a:latin typeface="Roboto"/>
              </a:rPr>
              <a:t> </a:t>
            </a:r>
            <a:r>
              <a:rPr lang="lv-LV" b="1" err="1">
                <a:solidFill>
                  <a:schemeClr val="bg1"/>
                </a:solidFill>
                <a:latin typeface="Roboto"/>
              </a:rPr>
              <a:t>and</a:t>
            </a:r>
            <a:r>
              <a:rPr lang="lv-LV" b="1">
                <a:solidFill>
                  <a:schemeClr val="bg1"/>
                </a:solidFill>
                <a:latin typeface="Roboto"/>
              </a:rPr>
              <a:t> </a:t>
            </a:r>
            <a:r>
              <a:rPr lang="lv-LV" b="1" err="1">
                <a:solidFill>
                  <a:schemeClr val="bg1"/>
                </a:solidFill>
                <a:latin typeface="Roboto"/>
              </a:rPr>
              <a:t>challenging</a:t>
            </a:r>
            <a:r>
              <a:rPr lang="lv-LV" b="1">
                <a:solidFill>
                  <a:schemeClr val="bg1"/>
                </a:solidFill>
                <a:latin typeface="Roboto"/>
              </a:rPr>
              <a:t> </a:t>
            </a:r>
            <a:r>
              <a:rPr lang="lv-LV" b="1" err="1">
                <a:solidFill>
                  <a:schemeClr val="bg1"/>
                </a:solidFill>
                <a:latin typeface="Roboto"/>
              </a:rPr>
              <a:t>platforming</a:t>
            </a:r>
            <a:r>
              <a:rPr lang="lv-LV" b="1">
                <a:solidFill>
                  <a:schemeClr val="bg1"/>
                </a:solidFill>
                <a:latin typeface="Roboto"/>
              </a:rPr>
              <a:t> </a:t>
            </a:r>
            <a:r>
              <a:rPr lang="lv-LV" b="1" err="1">
                <a:solidFill>
                  <a:schemeClr val="bg1"/>
                </a:solidFill>
                <a:latin typeface="Roboto"/>
              </a:rPr>
              <a:t>and</a:t>
            </a:r>
            <a:r>
              <a:rPr lang="lv-LV" b="1">
                <a:solidFill>
                  <a:schemeClr val="bg1"/>
                </a:solidFill>
                <a:latin typeface="Roboto"/>
              </a:rPr>
              <a:t> </a:t>
            </a:r>
            <a:r>
              <a:rPr lang="lv-LV" b="1" err="1">
                <a:solidFill>
                  <a:schemeClr val="bg1"/>
                </a:solidFill>
                <a:latin typeface="Roboto"/>
              </a:rPr>
              <a:t>finding</a:t>
            </a:r>
            <a:r>
              <a:rPr lang="lv-LV" b="1">
                <a:solidFill>
                  <a:schemeClr val="bg1"/>
                </a:solidFill>
                <a:latin typeface="Roboto"/>
              </a:rPr>
              <a:t> </a:t>
            </a:r>
            <a:r>
              <a:rPr lang="lv-LV" b="1" err="1">
                <a:solidFill>
                  <a:schemeClr val="bg1"/>
                </a:solidFill>
                <a:latin typeface="Roboto"/>
              </a:rPr>
              <a:t>ways</a:t>
            </a:r>
            <a:r>
              <a:rPr lang="lv-LV" b="1">
                <a:solidFill>
                  <a:schemeClr val="bg1"/>
                </a:solidFill>
                <a:latin typeface="Roboto"/>
              </a:rPr>
              <a:t> </a:t>
            </a:r>
          </a:p>
          <a:p>
            <a:pPr>
              <a:buNone/>
            </a:pPr>
            <a:r>
              <a:rPr lang="lv-LV" b="1">
                <a:solidFill>
                  <a:schemeClr val="bg1"/>
                </a:solidFill>
                <a:latin typeface="Roboto"/>
              </a:rPr>
              <a:t>to </a:t>
            </a:r>
            <a:r>
              <a:rPr lang="lv-LV" b="1" err="1">
                <a:solidFill>
                  <a:schemeClr val="bg1"/>
                </a:solidFill>
                <a:latin typeface="Roboto"/>
              </a:rPr>
              <a:t>finish</a:t>
            </a:r>
            <a:r>
              <a:rPr lang="lv-LV" b="1">
                <a:solidFill>
                  <a:schemeClr val="bg1"/>
                </a:solidFill>
                <a:latin typeface="Roboto"/>
              </a:rPr>
              <a:t> </a:t>
            </a:r>
            <a:r>
              <a:rPr lang="lv-LV" b="1" err="1">
                <a:solidFill>
                  <a:schemeClr val="bg1"/>
                </a:solidFill>
                <a:latin typeface="Roboto"/>
              </a:rPr>
              <a:t>the</a:t>
            </a:r>
            <a:r>
              <a:rPr lang="lv-LV" b="1">
                <a:solidFill>
                  <a:schemeClr val="bg1"/>
                </a:solidFill>
                <a:latin typeface="Roboto"/>
              </a:rPr>
              <a:t> </a:t>
            </a:r>
            <a:r>
              <a:rPr lang="lv-LV" b="1" err="1">
                <a:solidFill>
                  <a:schemeClr val="bg1"/>
                </a:solidFill>
                <a:latin typeface="Roboto"/>
              </a:rPr>
              <a:t>game</a:t>
            </a:r>
            <a:r>
              <a:rPr lang="lv-LV" b="1">
                <a:solidFill>
                  <a:schemeClr val="bg1"/>
                </a:solidFill>
                <a:latin typeface="Roboto"/>
              </a:rPr>
              <a:t> </a:t>
            </a:r>
            <a:r>
              <a:rPr lang="lv-LV" b="1" err="1">
                <a:solidFill>
                  <a:schemeClr val="bg1"/>
                </a:solidFill>
                <a:latin typeface="Roboto"/>
              </a:rPr>
              <a:t>faster</a:t>
            </a:r>
            <a:r>
              <a:rPr lang="lv-LV" b="1">
                <a:solidFill>
                  <a:schemeClr val="bg1"/>
                </a:solidFill>
                <a:latin typeface="Roboto"/>
              </a:rPr>
              <a:t>.</a:t>
            </a:r>
          </a:p>
          <a:p>
            <a:pPr>
              <a:buNone/>
            </a:pPr>
            <a:endParaRPr lang="lv-LV" b="1">
              <a:solidFill>
                <a:schemeClr val="bg1"/>
              </a:solidFill>
              <a:latin typeface="Roboto"/>
            </a:endParaRPr>
          </a:p>
          <a:p>
            <a:pPr>
              <a:buNone/>
            </a:pPr>
            <a:r>
              <a:rPr lang="lv-LV" b="1" err="1">
                <a:solidFill>
                  <a:schemeClr val="bg1"/>
                </a:solidFill>
                <a:latin typeface="Roboto"/>
              </a:rPr>
              <a:t>In</a:t>
            </a:r>
            <a:r>
              <a:rPr lang="lv-LV" b="1">
                <a:solidFill>
                  <a:schemeClr val="bg1"/>
                </a:solidFill>
                <a:latin typeface="Roboto"/>
              </a:rPr>
              <a:t> </a:t>
            </a:r>
            <a:r>
              <a:rPr lang="lv-LV" b="1" err="1">
                <a:solidFill>
                  <a:schemeClr val="bg1"/>
                </a:solidFill>
                <a:latin typeface="Roboto"/>
              </a:rPr>
              <a:t>the</a:t>
            </a:r>
            <a:r>
              <a:rPr lang="lv-LV" b="1">
                <a:solidFill>
                  <a:schemeClr val="bg1"/>
                </a:solidFill>
                <a:latin typeface="Roboto"/>
              </a:rPr>
              <a:t> </a:t>
            </a:r>
            <a:r>
              <a:rPr lang="lv-LV" b="1" err="1">
                <a:solidFill>
                  <a:schemeClr val="bg1"/>
                </a:solidFill>
                <a:latin typeface="Roboto"/>
              </a:rPr>
              <a:t>beginning</a:t>
            </a:r>
            <a:r>
              <a:rPr lang="lv-LV" b="1">
                <a:solidFill>
                  <a:schemeClr val="bg1"/>
                </a:solidFill>
                <a:latin typeface="Roboto"/>
              </a:rPr>
              <a:t> </a:t>
            </a:r>
            <a:r>
              <a:rPr lang="lv-LV" b="1" err="1">
                <a:solidFill>
                  <a:schemeClr val="bg1"/>
                </a:solidFill>
                <a:latin typeface="Roboto"/>
              </a:rPr>
              <a:t>of</a:t>
            </a:r>
            <a:r>
              <a:rPr lang="lv-LV" b="1">
                <a:solidFill>
                  <a:schemeClr val="bg1"/>
                </a:solidFill>
                <a:latin typeface="Roboto"/>
              </a:rPr>
              <a:t> </a:t>
            </a:r>
            <a:r>
              <a:rPr lang="lv-LV" b="1" err="1">
                <a:solidFill>
                  <a:schemeClr val="bg1"/>
                </a:solidFill>
                <a:latin typeface="Roboto"/>
              </a:rPr>
              <a:t>the</a:t>
            </a:r>
            <a:r>
              <a:rPr lang="lv-LV" b="1">
                <a:solidFill>
                  <a:schemeClr val="bg1"/>
                </a:solidFill>
                <a:latin typeface="Roboto"/>
              </a:rPr>
              <a:t> </a:t>
            </a:r>
            <a:r>
              <a:rPr lang="lv-LV" b="1" err="1">
                <a:solidFill>
                  <a:schemeClr val="bg1"/>
                </a:solidFill>
                <a:latin typeface="Roboto"/>
              </a:rPr>
              <a:t>project</a:t>
            </a:r>
            <a:r>
              <a:rPr lang="lv-LV" b="1">
                <a:solidFill>
                  <a:schemeClr val="bg1"/>
                </a:solidFill>
                <a:latin typeface="Roboto"/>
              </a:rPr>
              <a:t>, </a:t>
            </a:r>
            <a:r>
              <a:rPr lang="lv-LV" b="1" err="1">
                <a:solidFill>
                  <a:schemeClr val="bg1"/>
                </a:solidFill>
                <a:latin typeface="Roboto"/>
              </a:rPr>
              <a:t>the</a:t>
            </a:r>
            <a:r>
              <a:rPr lang="lv-LV" b="1">
                <a:solidFill>
                  <a:schemeClr val="bg1"/>
                </a:solidFill>
                <a:latin typeface="Roboto"/>
              </a:rPr>
              <a:t> </a:t>
            </a:r>
            <a:r>
              <a:rPr lang="lv-LV" b="1" err="1">
                <a:solidFill>
                  <a:schemeClr val="bg1"/>
                </a:solidFill>
                <a:latin typeface="Roboto"/>
              </a:rPr>
              <a:t>only</a:t>
            </a:r>
            <a:r>
              <a:rPr lang="lv-LV" b="1">
                <a:solidFill>
                  <a:schemeClr val="bg1"/>
                </a:solidFill>
                <a:latin typeface="Roboto"/>
              </a:rPr>
              <a:t> </a:t>
            </a:r>
            <a:r>
              <a:rPr lang="lv-LV" b="1" err="1">
                <a:solidFill>
                  <a:schemeClr val="bg1"/>
                </a:solidFill>
                <a:latin typeface="Roboto"/>
              </a:rPr>
              <a:t>goal</a:t>
            </a:r>
            <a:r>
              <a:rPr lang="lv-LV" b="1">
                <a:solidFill>
                  <a:schemeClr val="bg1"/>
                </a:solidFill>
                <a:latin typeface="Roboto"/>
              </a:rPr>
              <a:t> </a:t>
            </a:r>
            <a:r>
              <a:rPr lang="lv-LV" b="1" err="1">
                <a:solidFill>
                  <a:schemeClr val="bg1"/>
                </a:solidFill>
                <a:latin typeface="Roboto"/>
              </a:rPr>
              <a:t>was</a:t>
            </a:r>
            <a:r>
              <a:rPr lang="lv-LV" b="1">
                <a:solidFill>
                  <a:schemeClr val="bg1"/>
                </a:solidFill>
                <a:latin typeface="Roboto"/>
              </a:rPr>
              <a:t> to </a:t>
            </a:r>
            <a:r>
              <a:rPr lang="lv-LV" b="1" err="1">
                <a:solidFill>
                  <a:schemeClr val="bg1"/>
                </a:solidFill>
                <a:latin typeface="Roboto"/>
              </a:rPr>
              <a:t>reach</a:t>
            </a:r>
            <a:r>
              <a:rPr lang="lv-LV" b="1">
                <a:solidFill>
                  <a:schemeClr val="bg1"/>
                </a:solidFill>
                <a:latin typeface="Roboto"/>
              </a:rPr>
              <a:t> </a:t>
            </a:r>
            <a:r>
              <a:rPr lang="lv-LV" b="1" err="1">
                <a:solidFill>
                  <a:schemeClr val="bg1"/>
                </a:solidFill>
                <a:latin typeface="Roboto"/>
              </a:rPr>
              <a:t>the</a:t>
            </a:r>
            <a:r>
              <a:rPr lang="lv-LV" b="1">
                <a:solidFill>
                  <a:schemeClr val="bg1"/>
                </a:solidFill>
                <a:latin typeface="Roboto"/>
              </a:rPr>
              <a:t> top </a:t>
            </a:r>
            <a:r>
              <a:rPr lang="lv-LV" b="1" err="1">
                <a:solidFill>
                  <a:schemeClr val="bg1"/>
                </a:solidFill>
                <a:latin typeface="Roboto"/>
              </a:rPr>
              <a:t>of</a:t>
            </a:r>
            <a:r>
              <a:rPr lang="lv-LV" b="1">
                <a:solidFill>
                  <a:schemeClr val="bg1"/>
                </a:solidFill>
                <a:latin typeface="Roboto"/>
              </a:rPr>
              <a:t> </a:t>
            </a:r>
            <a:r>
              <a:rPr lang="lv-LV" b="1" err="1">
                <a:solidFill>
                  <a:schemeClr val="bg1"/>
                </a:solidFill>
                <a:latin typeface="Roboto"/>
              </a:rPr>
              <a:t>the</a:t>
            </a:r>
            <a:r>
              <a:rPr lang="lv-LV" b="1">
                <a:solidFill>
                  <a:schemeClr val="bg1"/>
                </a:solidFill>
                <a:latin typeface="Roboto"/>
              </a:rPr>
              <a:t> </a:t>
            </a:r>
            <a:r>
              <a:rPr lang="lv-LV" b="1" err="1">
                <a:solidFill>
                  <a:schemeClr val="bg1"/>
                </a:solidFill>
                <a:latin typeface="Roboto"/>
              </a:rPr>
              <a:t>tower</a:t>
            </a:r>
            <a:r>
              <a:rPr lang="lv-LV" b="1">
                <a:solidFill>
                  <a:schemeClr val="bg1"/>
                </a:solidFill>
                <a:latin typeface="Roboto"/>
              </a:rPr>
              <a:t>. </a:t>
            </a:r>
          </a:p>
          <a:p>
            <a:pPr>
              <a:buNone/>
            </a:pPr>
            <a:r>
              <a:rPr lang="lv-LV" b="1" err="1">
                <a:solidFill>
                  <a:schemeClr val="bg1"/>
                </a:solidFill>
                <a:latin typeface="Roboto"/>
              </a:rPr>
              <a:t>Later</a:t>
            </a:r>
            <a:r>
              <a:rPr lang="lv-LV" b="1">
                <a:solidFill>
                  <a:schemeClr val="bg1"/>
                </a:solidFill>
                <a:latin typeface="Roboto"/>
              </a:rPr>
              <a:t> </a:t>
            </a:r>
            <a:r>
              <a:rPr lang="lv-LV" b="1" err="1">
                <a:solidFill>
                  <a:schemeClr val="bg1"/>
                </a:solidFill>
                <a:latin typeface="Roboto"/>
              </a:rPr>
              <a:t>on</a:t>
            </a:r>
            <a:r>
              <a:rPr lang="lv-LV" b="1">
                <a:solidFill>
                  <a:schemeClr val="bg1"/>
                </a:solidFill>
                <a:latin typeface="Roboto"/>
              </a:rPr>
              <a:t>, I </a:t>
            </a:r>
            <a:r>
              <a:rPr lang="lv-LV" b="1" err="1">
                <a:solidFill>
                  <a:schemeClr val="bg1"/>
                </a:solidFill>
                <a:latin typeface="Roboto"/>
              </a:rPr>
              <a:t>added</a:t>
            </a:r>
            <a:r>
              <a:rPr lang="lv-LV" b="1">
                <a:solidFill>
                  <a:schemeClr val="bg1"/>
                </a:solidFill>
                <a:latin typeface="Roboto"/>
              </a:rPr>
              <a:t> </a:t>
            </a:r>
            <a:r>
              <a:rPr lang="lv-LV" b="1" err="1">
                <a:solidFill>
                  <a:schemeClr val="bg1"/>
                </a:solidFill>
                <a:latin typeface="Roboto"/>
              </a:rPr>
              <a:t>additional</a:t>
            </a:r>
            <a:r>
              <a:rPr lang="lv-LV" b="1">
                <a:solidFill>
                  <a:schemeClr val="bg1"/>
                </a:solidFill>
                <a:latin typeface="Roboto"/>
              </a:rPr>
              <a:t> </a:t>
            </a:r>
            <a:r>
              <a:rPr lang="lv-LV" b="1" err="1">
                <a:solidFill>
                  <a:schemeClr val="bg1"/>
                </a:solidFill>
                <a:latin typeface="Roboto"/>
              </a:rPr>
              <a:t>goals</a:t>
            </a:r>
            <a:r>
              <a:rPr lang="lv-LV" b="1">
                <a:solidFill>
                  <a:schemeClr val="bg1"/>
                </a:solidFill>
                <a:latin typeface="Roboto"/>
              </a:rPr>
              <a:t> </a:t>
            </a:r>
            <a:r>
              <a:rPr lang="lv-LV" b="1" err="1">
                <a:solidFill>
                  <a:schemeClr val="bg1"/>
                </a:solidFill>
                <a:latin typeface="Roboto"/>
              </a:rPr>
              <a:t>such</a:t>
            </a:r>
            <a:r>
              <a:rPr lang="lv-LV" b="1">
                <a:solidFill>
                  <a:schemeClr val="bg1"/>
                </a:solidFill>
                <a:latin typeface="Roboto"/>
              </a:rPr>
              <a:t> </a:t>
            </a:r>
            <a:r>
              <a:rPr lang="lv-LV" b="1" err="1">
                <a:solidFill>
                  <a:schemeClr val="bg1"/>
                </a:solidFill>
                <a:latin typeface="Roboto"/>
              </a:rPr>
              <a:t>as</a:t>
            </a:r>
            <a:r>
              <a:rPr lang="lv-LV" b="1">
                <a:solidFill>
                  <a:schemeClr val="bg1"/>
                </a:solidFill>
                <a:latin typeface="Roboto"/>
              </a:rPr>
              <a:t> </a:t>
            </a:r>
            <a:r>
              <a:rPr lang="lv-LV" b="1" err="1">
                <a:solidFill>
                  <a:schemeClr val="bg1"/>
                </a:solidFill>
                <a:latin typeface="Roboto"/>
              </a:rPr>
              <a:t>collecting</a:t>
            </a:r>
            <a:r>
              <a:rPr lang="lv-LV" b="1">
                <a:solidFill>
                  <a:schemeClr val="bg1"/>
                </a:solidFill>
                <a:latin typeface="Roboto"/>
              </a:rPr>
              <a:t> </a:t>
            </a:r>
            <a:r>
              <a:rPr lang="lv-LV" b="1" err="1">
                <a:solidFill>
                  <a:schemeClr val="bg1"/>
                </a:solidFill>
                <a:latin typeface="Roboto"/>
              </a:rPr>
              <a:t>coins</a:t>
            </a:r>
            <a:r>
              <a:rPr lang="lv-LV" b="1">
                <a:solidFill>
                  <a:schemeClr val="bg1"/>
                </a:solidFill>
                <a:latin typeface="Roboto"/>
              </a:rPr>
              <a:t> to </a:t>
            </a:r>
            <a:r>
              <a:rPr lang="lv-LV" b="1" err="1">
                <a:solidFill>
                  <a:schemeClr val="bg1"/>
                </a:solidFill>
                <a:latin typeface="Roboto"/>
              </a:rPr>
              <a:t>gather</a:t>
            </a:r>
            <a:r>
              <a:rPr lang="lv-LV" b="1">
                <a:solidFill>
                  <a:schemeClr val="bg1"/>
                </a:solidFill>
                <a:latin typeface="Roboto"/>
              </a:rPr>
              <a:t> a </a:t>
            </a:r>
            <a:r>
              <a:rPr lang="lv-LV" b="1" err="1">
                <a:solidFill>
                  <a:schemeClr val="bg1"/>
                </a:solidFill>
                <a:latin typeface="Roboto"/>
              </a:rPr>
              <a:t>score</a:t>
            </a:r>
            <a:r>
              <a:rPr lang="lv-LV" b="1">
                <a:solidFill>
                  <a:schemeClr val="bg1"/>
                </a:solidFill>
                <a:latin typeface="Roboto"/>
              </a:rPr>
              <a:t> </a:t>
            </a:r>
            <a:r>
              <a:rPr lang="lv-LV" b="1" err="1">
                <a:solidFill>
                  <a:schemeClr val="bg1"/>
                </a:solidFill>
                <a:latin typeface="Roboto"/>
              </a:rPr>
              <a:t>while</a:t>
            </a:r>
            <a:endParaRPr lang="lv-LV" b="1">
              <a:solidFill>
                <a:schemeClr val="bg1"/>
              </a:solidFill>
              <a:latin typeface="Roboto"/>
            </a:endParaRPr>
          </a:p>
          <a:p>
            <a:pPr>
              <a:buNone/>
            </a:pPr>
            <a:r>
              <a:rPr lang="lv-LV" b="1" err="1">
                <a:solidFill>
                  <a:schemeClr val="bg1"/>
                </a:solidFill>
                <a:latin typeface="Roboto"/>
              </a:rPr>
              <a:t>climbing</a:t>
            </a:r>
            <a:r>
              <a:rPr lang="lv-LV" b="1">
                <a:solidFill>
                  <a:schemeClr val="bg1"/>
                </a:solidFill>
                <a:latin typeface="Roboto"/>
              </a:rPr>
              <a:t>. </a:t>
            </a:r>
            <a:r>
              <a:rPr lang="lv-LV" b="1" err="1">
                <a:solidFill>
                  <a:schemeClr val="bg1"/>
                </a:solidFill>
                <a:latin typeface="Roboto"/>
              </a:rPr>
              <a:t>For</a:t>
            </a:r>
            <a:r>
              <a:rPr lang="lv-LV" b="1">
                <a:solidFill>
                  <a:schemeClr val="bg1"/>
                </a:solidFill>
                <a:latin typeface="Roboto"/>
              </a:rPr>
              <a:t> </a:t>
            </a:r>
            <a:r>
              <a:rPr lang="lv-LV" b="1" err="1">
                <a:solidFill>
                  <a:schemeClr val="bg1"/>
                </a:solidFill>
                <a:latin typeface="Roboto"/>
              </a:rPr>
              <a:t>the</a:t>
            </a:r>
            <a:r>
              <a:rPr lang="lv-LV" b="1">
                <a:solidFill>
                  <a:schemeClr val="bg1"/>
                </a:solidFill>
                <a:latin typeface="Roboto"/>
              </a:rPr>
              <a:t> </a:t>
            </a:r>
            <a:r>
              <a:rPr lang="lv-LV" b="1" err="1">
                <a:solidFill>
                  <a:schemeClr val="bg1"/>
                </a:solidFill>
                <a:latin typeface="Roboto"/>
              </a:rPr>
              <a:t>creation</a:t>
            </a:r>
            <a:r>
              <a:rPr lang="lv-LV" b="1">
                <a:solidFill>
                  <a:schemeClr val="bg1"/>
                </a:solidFill>
                <a:latin typeface="Roboto"/>
              </a:rPr>
              <a:t> </a:t>
            </a:r>
            <a:r>
              <a:rPr lang="lv-LV" b="1" err="1">
                <a:solidFill>
                  <a:schemeClr val="bg1"/>
                </a:solidFill>
                <a:latin typeface="Roboto"/>
              </a:rPr>
              <a:t>of</a:t>
            </a:r>
            <a:r>
              <a:rPr lang="lv-LV" b="1">
                <a:solidFill>
                  <a:schemeClr val="bg1"/>
                </a:solidFill>
                <a:latin typeface="Roboto"/>
              </a:rPr>
              <a:t> </a:t>
            </a:r>
            <a:r>
              <a:rPr lang="lv-LV" b="1" err="1">
                <a:solidFill>
                  <a:schemeClr val="bg1"/>
                </a:solidFill>
                <a:latin typeface="Roboto"/>
              </a:rPr>
              <a:t>this</a:t>
            </a:r>
            <a:r>
              <a:rPr lang="lv-LV" b="1">
                <a:solidFill>
                  <a:schemeClr val="bg1"/>
                </a:solidFill>
                <a:latin typeface="Roboto"/>
              </a:rPr>
              <a:t> </a:t>
            </a:r>
            <a:r>
              <a:rPr lang="lv-LV" b="1" err="1">
                <a:solidFill>
                  <a:schemeClr val="bg1"/>
                </a:solidFill>
                <a:latin typeface="Roboto"/>
              </a:rPr>
              <a:t>game</a:t>
            </a:r>
            <a:r>
              <a:rPr lang="lv-LV" b="1">
                <a:solidFill>
                  <a:schemeClr val="bg1"/>
                </a:solidFill>
                <a:latin typeface="Roboto"/>
              </a:rPr>
              <a:t>, I </a:t>
            </a:r>
            <a:r>
              <a:rPr lang="lv-LV" b="1" err="1">
                <a:solidFill>
                  <a:schemeClr val="bg1"/>
                </a:solidFill>
                <a:latin typeface="Roboto"/>
              </a:rPr>
              <a:t>used</a:t>
            </a:r>
            <a:r>
              <a:rPr lang="lv-LV" b="1">
                <a:solidFill>
                  <a:schemeClr val="bg1"/>
                </a:solidFill>
                <a:latin typeface="Roboto"/>
              </a:rPr>
              <a:t> </a:t>
            </a:r>
            <a:r>
              <a:rPr lang="lv-LV" b="1" err="1">
                <a:solidFill>
                  <a:schemeClr val="bg1"/>
                </a:solidFill>
                <a:latin typeface="Roboto"/>
              </a:rPr>
              <a:t>Unreal</a:t>
            </a:r>
            <a:r>
              <a:rPr lang="lv-LV" b="1">
                <a:solidFill>
                  <a:schemeClr val="bg1"/>
                </a:solidFill>
                <a:latin typeface="Roboto"/>
              </a:rPr>
              <a:t> </a:t>
            </a:r>
            <a:r>
              <a:rPr lang="lv-LV" b="1" err="1">
                <a:solidFill>
                  <a:schemeClr val="bg1"/>
                </a:solidFill>
                <a:latin typeface="Roboto"/>
              </a:rPr>
              <a:t>Engine</a:t>
            </a:r>
            <a:r>
              <a:rPr lang="lv-LV" b="1">
                <a:solidFill>
                  <a:schemeClr val="bg1"/>
                </a:solidFill>
                <a:latin typeface="Roboto"/>
              </a:rPr>
              <a:t> 5 </a:t>
            </a:r>
            <a:r>
              <a:rPr lang="lv-LV" b="1" err="1">
                <a:solidFill>
                  <a:schemeClr val="bg1"/>
                </a:solidFill>
                <a:latin typeface="Roboto"/>
              </a:rPr>
              <a:t>and</a:t>
            </a:r>
            <a:r>
              <a:rPr lang="lv-LV" b="1">
                <a:solidFill>
                  <a:schemeClr val="bg1"/>
                </a:solidFill>
                <a:latin typeface="Roboto"/>
              </a:rPr>
              <a:t> </a:t>
            </a:r>
            <a:r>
              <a:rPr lang="lv-LV" b="1" err="1">
                <a:solidFill>
                  <a:schemeClr val="bg1"/>
                </a:solidFill>
                <a:latin typeface="Roboto"/>
              </a:rPr>
              <a:t>watched</a:t>
            </a:r>
            <a:endParaRPr lang="lv-LV" b="1">
              <a:solidFill>
                <a:schemeClr val="bg1"/>
              </a:solidFill>
              <a:latin typeface="Roboto"/>
            </a:endParaRPr>
          </a:p>
          <a:p>
            <a:pPr>
              <a:buNone/>
            </a:pPr>
            <a:r>
              <a:rPr lang="lv-LV" b="1" err="1">
                <a:solidFill>
                  <a:schemeClr val="bg1"/>
                </a:solidFill>
                <a:latin typeface="Roboto"/>
              </a:rPr>
              <a:t>tutorials</a:t>
            </a:r>
            <a:r>
              <a:rPr lang="lv-LV" b="1">
                <a:solidFill>
                  <a:schemeClr val="bg1"/>
                </a:solidFill>
                <a:latin typeface="Roboto"/>
              </a:rPr>
              <a:t> </a:t>
            </a:r>
            <a:r>
              <a:rPr lang="lv-LV" b="1" err="1">
                <a:solidFill>
                  <a:schemeClr val="bg1"/>
                </a:solidFill>
                <a:latin typeface="Roboto"/>
              </a:rPr>
              <a:t>from</a:t>
            </a:r>
            <a:r>
              <a:rPr lang="lv-LV" b="1">
                <a:solidFill>
                  <a:schemeClr val="bg1"/>
                </a:solidFill>
                <a:latin typeface="Roboto"/>
              </a:rPr>
              <a:t> </a:t>
            </a:r>
            <a:r>
              <a:rPr lang="lv-LV" b="1" err="1">
                <a:solidFill>
                  <a:schemeClr val="bg1"/>
                </a:solidFill>
                <a:latin typeface="Roboto"/>
              </a:rPr>
              <a:t>Cobra</a:t>
            </a:r>
            <a:r>
              <a:rPr lang="lv-LV" b="1">
                <a:solidFill>
                  <a:schemeClr val="bg1"/>
                </a:solidFill>
                <a:latin typeface="Roboto"/>
              </a:rPr>
              <a:t> Code </a:t>
            </a:r>
            <a:r>
              <a:rPr lang="lv-LV" b="1" err="1">
                <a:solidFill>
                  <a:schemeClr val="bg1"/>
                </a:solidFill>
                <a:latin typeface="Roboto"/>
              </a:rPr>
              <a:t>YouTube</a:t>
            </a:r>
            <a:r>
              <a:rPr lang="lv-LV" b="1">
                <a:solidFill>
                  <a:schemeClr val="bg1"/>
                </a:solidFill>
                <a:latin typeface="Roboto"/>
              </a:rPr>
              <a:t> </a:t>
            </a:r>
            <a:r>
              <a:rPr lang="lv-LV" b="1" err="1">
                <a:solidFill>
                  <a:schemeClr val="bg1"/>
                </a:solidFill>
                <a:latin typeface="Roboto"/>
              </a:rPr>
              <a:t>videos</a:t>
            </a:r>
            <a:r>
              <a:rPr lang="lv-LV" b="1">
                <a:solidFill>
                  <a:schemeClr val="bg1"/>
                </a:solidFill>
                <a:latin typeface="Roboto"/>
              </a:rPr>
              <a:t> </a:t>
            </a:r>
            <a:r>
              <a:rPr lang="lv-LV" b="1" err="1">
                <a:solidFill>
                  <a:schemeClr val="bg1"/>
                </a:solidFill>
                <a:latin typeface="Roboto"/>
              </a:rPr>
              <a:t>and</a:t>
            </a:r>
            <a:r>
              <a:rPr lang="lv-LV" b="1">
                <a:solidFill>
                  <a:schemeClr val="bg1"/>
                </a:solidFill>
                <a:latin typeface="Roboto"/>
              </a:rPr>
              <a:t> video </a:t>
            </a:r>
            <a:r>
              <a:rPr lang="lv-LV" b="1" err="1">
                <a:solidFill>
                  <a:schemeClr val="bg1"/>
                </a:solidFill>
                <a:latin typeface="Roboto"/>
              </a:rPr>
              <a:t>courses</a:t>
            </a:r>
            <a:r>
              <a:rPr lang="lv-LV" b="1">
                <a:solidFill>
                  <a:schemeClr val="bg1"/>
                </a:solidFill>
                <a:latin typeface="Roboto"/>
              </a:rPr>
              <a:t>. </a:t>
            </a:r>
            <a:r>
              <a:rPr lang="lv-LV" b="1" err="1">
                <a:solidFill>
                  <a:schemeClr val="bg1"/>
                </a:solidFill>
                <a:latin typeface="Roboto"/>
              </a:rPr>
              <a:t>The</a:t>
            </a:r>
            <a:r>
              <a:rPr lang="lv-LV" b="1">
                <a:solidFill>
                  <a:schemeClr val="bg1"/>
                </a:solidFill>
                <a:latin typeface="Roboto"/>
              </a:rPr>
              <a:t> </a:t>
            </a:r>
            <a:r>
              <a:rPr lang="lv-LV" b="1" err="1">
                <a:solidFill>
                  <a:schemeClr val="bg1"/>
                </a:solidFill>
                <a:latin typeface="Roboto"/>
              </a:rPr>
              <a:t>free</a:t>
            </a:r>
            <a:r>
              <a:rPr lang="lv-LV" b="1">
                <a:solidFill>
                  <a:schemeClr val="bg1"/>
                </a:solidFill>
                <a:latin typeface="Roboto"/>
              </a:rPr>
              <a:t> </a:t>
            </a:r>
            <a:r>
              <a:rPr lang="lv-LV" b="1" err="1">
                <a:solidFill>
                  <a:schemeClr val="bg1"/>
                </a:solidFill>
                <a:latin typeface="Roboto"/>
              </a:rPr>
              <a:t>assets</a:t>
            </a:r>
            <a:endParaRPr lang="lv-LV" b="1">
              <a:solidFill>
                <a:schemeClr val="bg1"/>
              </a:solidFill>
              <a:latin typeface="Roboto"/>
            </a:endParaRPr>
          </a:p>
          <a:p>
            <a:pPr>
              <a:buNone/>
            </a:pPr>
            <a:r>
              <a:rPr lang="lv-LV" b="1" err="1">
                <a:solidFill>
                  <a:schemeClr val="bg1"/>
                </a:solidFill>
                <a:latin typeface="Roboto"/>
              </a:rPr>
              <a:t>were</a:t>
            </a:r>
            <a:r>
              <a:rPr lang="lv-LV" b="1">
                <a:solidFill>
                  <a:schemeClr val="bg1"/>
                </a:solidFill>
                <a:latin typeface="Roboto"/>
              </a:rPr>
              <a:t> </a:t>
            </a:r>
            <a:r>
              <a:rPr lang="lv-LV" b="1" err="1">
                <a:solidFill>
                  <a:schemeClr val="bg1"/>
                </a:solidFill>
                <a:latin typeface="Roboto"/>
              </a:rPr>
              <a:t>acquired</a:t>
            </a:r>
            <a:r>
              <a:rPr lang="lv-LV" b="1">
                <a:solidFill>
                  <a:schemeClr val="bg1"/>
                </a:solidFill>
                <a:latin typeface="Roboto"/>
              </a:rPr>
              <a:t> </a:t>
            </a:r>
            <a:r>
              <a:rPr lang="lv-LV" b="1" err="1">
                <a:solidFill>
                  <a:schemeClr val="bg1"/>
                </a:solidFill>
                <a:latin typeface="Roboto"/>
              </a:rPr>
              <a:t>from</a:t>
            </a:r>
            <a:r>
              <a:rPr lang="lv-LV" b="1">
                <a:solidFill>
                  <a:schemeClr val="bg1"/>
                </a:solidFill>
                <a:latin typeface="Roboto"/>
              </a:rPr>
              <a:t> </a:t>
            </a:r>
            <a:r>
              <a:rPr lang="lv-LV" b="1" err="1">
                <a:solidFill>
                  <a:schemeClr val="bg1"/>
                </a:solidFill>
                <a:latin typeface="Roboto"/>
              </a:rPr>
              <a:t>the</a:t>
            </a:r>
            <a:r>
              <a:rPr lang="lv-LV" b="1">
                <a:solidFill>
                  <a:schemeClr val="bg1"/>
                </a:solidFill>
                <a:latin typeface="Roboto"/>
              </a:rPr>
              <a:t> itch.io </a:t>
            </a:r>
            <a:r>
              <a:rPr lang="lv-LV" b="1" err="1">
                <a:solidFill>
                  <a:schemeClr val="bg1"/>
                </a:solidFill>
                <a:latin typeface="Roboto"/>
              </a:rPr>
              <a:t>free</a:t>
            </a:r>
            <a:r>
              <a:rPr lang="lv-LV" b="1">
                <a:solidFill>
                  <a:schemeClr val="bg1"/>
                </a:solidFill>
                <a:latin typeface="Roboto"/>
              </a:rPr>
              <a:t> </a:t>
            </a:r>
            <a:r>
              <a:rPr lang="lv-LV" b="1" err="1">
                <a:solidFill>
                  <a:schemeClr val="bg1"/>
                </a:solidFill>
                <a:latin typeface="Roboto"/>
              </a:rPr>
              <a:t>assets</a:t>
            </a:r>
            <a:r>
              <a:rPr lang="lv-LV" b="1">
                <a:solidFill>
                  <a:schemeClr val="bg1"/>
                </a:solidFill>
                <a:latin typeface="Roboto"/>
              </a:rPr>
              <a:t> </a:t>
            </a:r>
            <a:r>
              <a:rPr lang="lv-LV" b="1" err="1">
                <a:solidFill>
                  <a:schemeClr val="bg1"/>
                </a:solidFill>
                <a:latin typeface="Roboto"/>
              </a:rPr>
              <a:t>section</a:t>
            </a:r>
            <a:r>
              <a:rPr lang="lv-LV" b="1">
                <a:solidFill>
                  <a:schemeClr val="bg1"/>
                </a:solidFill>
                <a:latin typeface="Roboto"/>
              </a:rPr>
              <a:t>.</a:t>
            </a:r>
          </a:p>
          <a:p>
            <a:pPr>
              <a:buNone/>
            </a:pPr>
            <a:endParaRPr lang="lv-LV" b="1">
              <a:solidFill>
                <a:schemeClr val="bg1"/>
              </a:solidFill>
              <a:latin typeface="Roboto"/>
            </a:endParaRPr>
          </a:p>
          <a:p>
            <a:pPr>
              <a:buNone/>
            </a:pPr>
            <a:r>
              <a:rPr lang="lv-LV" b="1" err="1">
                <a:solidFill>
                  <a:schemeClr val="bg1"/>
                </a:solidFill>
                <a:latin typeface="Roboto"/>
              </a:rPr>
              <a:t>My</a:t>
            </a:r>
            <a:r>
              <a:rPr lang="lv-LV" b="1">
                <a:solidFill>
                  <a:schemeClr val="bg1"/>
                </a:solidFill>
                <a:latin typeface="Roboto"/>
              </a:rPr>
              <a:t> </a:t>
            </a:r>
            <a:r>
              <a:rPr lang="lv-LV" b="1" err="1">
                <a:solidFill>
                  <a:schemeClr val="bg1"/>
                </a:solidFill>
                <a:latin typeface="Roboto"/>
              </a:rPr>
              <a:t>main</a:t>
            </a:r>
            <a:r>
              <a:rPr lang="lv-LV" b="1">
                <a:solidFill>
                  <a:schemeClr val="bg1"/>
                </a:solidFill>
                <a:latin typeface="Roboto"/>
              </a:rPr>
              <a:t> </a:t>
            </a:r>
            <a:r>
              <a:rPr lang="lv-LV" b="1" err="1">
                <a:solidFill>
                  <a:schemeClr val="bg1"/>
                </a:solidFill>
                <a:latin typeface="Roboto"/>
              </a:rPr>
              <a:t>mechanics</a:t>
            </a:r>
            <a:r>
              <a:rPr lang="lv-LV" b="1">
                <a:solidFill>
                  <a:schemeClr val="bg1"/>
                </a:solidFill>
                <a:latin typeface="Roboto"/>
              </a:rPr>
              <a:t> </a:t>
            </a:r>
            <a:r>
              <a:rPr lang="lv-LV" b="1" err="1">
                <a:solidFill>
                  <a:schemeClr val="bg1"/>
                </a:solidFill>
                <a:latin typeface="Roboto"/>
              </a:rPr>
              <a:t>included</a:t>
            </a:r>
            <a:r>
              <a:rPr lang="lv-LV" b="1">
                <a:solidFill>
                  <a:schemeClr val="bg1"/>
                </a:solidFill>
                <a:latin typeface="Roboto"/>
              </a:rPr>
              <a:t> </a:t>
            </a:r>
            <a:r>
              <a:rPr lang="lv-LV" b="1" err="1">
                <a:solidFill>
                  <a:schemeClr val="bg1"/>
                </a:solidFill>
                <a:latin typeface="Roboto"/>
              </a:rPr>
              <a:t>controlling</a:t>
            </a:r>
            <a:r>
              <a:rPr lang="lv-LV" b="1">
                <a:solidFill>
                  <a:schemeClr val="bg1"/>
                </a:solidFill>
                <a:latin typeface="Roboto"/>
              </a:rPr>
              <a:t> </a:t>
            </a:r>
            <a:r>
              <a:rPr lang="lv-LV" b="1" err="1">
                <a:solidFill>
                  <a:schemeClr val="bg1"/>
                </a:solidFill>
                <a:latin typeface="Roboto"/>
              </a:rPr>
              <a:t>the</a:t>
            </a:r>
            <a:r>
              <a:rPr lang="lv-LV" b="1">
                <a:solidFill>
                  <a:schemeClr val="bg1"/>
                </a:solidFill>
                <a:latin typeface="Roboto"/>
              </a:rPr>
              <a:t> </a:t>
            </a:r>
            <a:r>
              <a:rPr lang="lv-LV" b="1" err="1">
                <a:solidFill>
                  <a:schemeClr val="bg1"/>
                </a:solidFill>
                <a:latin typeface="Roboto"/>
              </a:rPr>
              <a:t>character</a:t>
            </a:r>
            <a:r>
              <a:rPr lang="lv-LV" b="1">
                <a:solidFill>
                  <a:schemeClr val="bg1"/>
                </a:solidFill>
                <a:latin typeface="Roboto"/>
              </a:rPr>
              <a:t> </a:t>
            </a:r>
            <a:r>
              <a:rPr lang="lv-LV" b="1" err="1">
                <a:solidFill>
                  <a:schemeClr val="bg1"/>
                </a:solidFill>
                <a:latin typeface="Roboto"/>
              </a:rPr>
              <a:t>with</a:t>
            </a:r>
            <a:r>
              <a:rPr lang="lv-LV" b="1">
                <a:solidFill>
                  <a:schemeClr val="bg1"/>
                </a:solidFill>
                <a:latin typeface="Roboto"/>
              </a:rPr>
              <a:t> "A" </a:t>
            </a:r>
            <a:r>
              <a:rPr lang="lv-LV" b="1" err="1">
                <a:solidFill>
                  <a:schemeClr val="bg1"/>
                </a:solidFill>
                <a:latin typeface="Roboto"/>
              </a:rPr>
              <a:t>and</a:t>
            </a:r>
            <a:r>
              <a:rPr lang="lv-LV" b="1">
                <a:solidFill>
                  <a:schemeClr val="bg1"/>
                </a:solidFill>
                <a:latin typeface="Roboto"/>
              </a:rPr>
              <a:t> "D" / </a:t>
            </a:r>
            <a:r>
              <a:rPr lang="lv-LV" b="1" err="1">
                <a:solidFill>
                  <a:schemeClr val="bg1"/>
                </a:solidFill>
                <a:latin typeface="Roboto"/>
              </a:rPr>
              <a:t>left</a:t>
            </a:r>
            <a:r>
              <a:rPr lang="lv-LV" b="1">
                <a:solidFill>
                  <a:schemeClr val="bg1"/>
                </a:solidFill>
                <a:latin typeface="Roboto"/>
              </a:rPr>
              <a:t> </a:t>
            </a:r>
            <a:r>
              <a:rPr lang="lv-LV" b="1" err="1">
                <a:solidFill>
                  <a:schemeClr val="bg1"/>
                </a:solidFill>
                <a:latin typeface="Roboto"/>
              </a:rPr>
              <a:t>and</a:t>
            </a:r>
            <a:endParaRPr lang="lv-LV" b="1">
              <a:solidFill>
                <a:schemeClr val="bg1"/>
              </a:solidFill>
              <a:latin typeface="Roboto"/>
            </a:endParaRPr>
          </a:p>
          <a:p>
            <a:pPr>
              <a:buNone/>
            </a:pPr>
            <a:r>
              <a:rPr lang="lv-LV" b="1" err="1">
                <a:solidFill>
                  <a:schemeClr val="bg1"/>
                </a:solidFill>
                <a:latin typeface="Roboto"/>
              </a:rPr>
              <a:t>right</a:t>
            </a:r>
            <a:r>
              <a:rPr lang="lv-LV" b="1">
                <a:solidFill>
                  <a:schemeClr val="bg1"/>
                </a:solidFill>
                <a:latin typeface="Roboto"/>
              </a:rPr>
              <a:t> </a:t>
            </a:r>
            <a:r>
              <a:rPr lang="lv-LV" b="1" err="1">
                <a:solidFill>
                  <a:schemeClr val="bg1"/>
                </a:solidFill>
                <a:latin typeface="Roboto"/>
              </a:rPr>
              <a:t>arrow</a:t>
            </a:r>
            <a:r>
              <a:rPr lang="lv-LV" b="1">
                <a:solidFill>
                  <a:schemeClr val="bg1"/>
                </a:solidFill>
                <a:latin typeface="Roboto"/>
              </a:rPr>
              <a:t> </a:t>
            </a:r>
            <a:r>
              <a:rPr lang="lv-LV" b="1" err="1">
                <a:solidFill>
                  <a:schemeClr val="bg1"/>
                </a:solidFill>
                <a:latin typeface="Roboto"/>
              </a:rPr>
              <a:t>keys</a:t>
            </a:r>
            <a:r>
              <a:rPr lang="lv-LV" b="1">
                <a:solidFill>
                  <a:schemeClr val="bg1"/>
                </a:solidFill>
                <a:latin typeface="Roboto"/>
              </a:rPr>
              <a:t>, </a:t>
            </a:r>
            <a:r>
              <a:rPr lang="lv-LV" b="1" err="1">
                <a:solidFill>
                  <a:schemeClr val="bg1"/>
                </a:solidFill>
                <a:latin typeface="Roboto"/>
              </a:rPr>
              <a:t>and</a:t>
            </a:r>
            <a:r>
              <a:rPr lang="lv-LV" b="1">
                <a:solidFill>
                  <a:schemeClr val="bg1"/>
                </a:solidFill>
                <a:latin typeface="Roboto"/>
              </a:rPr>
              <a:t> </a:t>
            </a:r>
            <a:r>
              <a:rPr lang="lv-LV" b="1" err="1">
                <a:solidFill>
                  <a:schemeClr val="bg1"/>
                </a:solidFill>
                <a:latin typeface="Roboto"/>
              </a:rPr>
              <a:t>jumping</a:t>
            </a:r>
            <a:r>
              <a:rPr lang="lv-LV" b="1">
                <a:solidFill>
                  <a:schemeClr val="bg1"/>
                </a:solidFill>
                <a:latin typeface="Roboto"/>
              </a:rPr>
              <a:t> </a:t>
            </a:r>
            <a:r>
              <a:rPr lang="lv-LV" b="1" err="1">
                <a:solidFill>
                  <a:schemeClr val="bg1"/>
                </a:solidFill>
                <a:latin typeface="Roboto"/>
              </a:rPr>
              <a:t>using</a:t>
            </a:r>
            <a:r>
              <a:rPr lang="lv-LV" b="1">
                <a:solidFill>
                  <a:schemeClr val="bg1"/>
                </a:solidFill>
                <a:latin typeface="Roboto"/>
              </a:rPr>
              <a:t> </a:t>
            </a:r>
            <a:r>
              <a:rPr lang="lv-LV" b="1" err="1">
                <a:solidFill>
                  <a:schemeClr val="bg1"/>
                </a:solidFill>
                <a:latin typeface="Roboto"/>
              </a:rPr>
              <a:t>the</a:t>
            </a:r>
            <a:r>
              <a:rPr lang="lv-LV" b="1">
                <a:solidFill>
                  <a:schemeClr val="bg1"/>
                </a:solidFill>
                <a:latin typeface="Roboto"/>
              </a:rPr>
              <a:t> </a:t>
            </a:r>
            <a:r>
              <a:rPr lang="lv-LV" b="1" err="1">
                <a:solidFill>
                  <a:schemeClr val="bg1"/>
                </a:solidFill>
                <a:latin typeface="Roboto"/>
              </a:rPr>
              <a:t>spacebar</a:t>
            </a:r>
            <a:r>
              <a:rPr lang="lv-LV" b="1">
                <a:solidFill>
                  <a:schemeClr val="bg1"/>
                </a:solidFill>
                <a:latin typeface="Roboto"/>
              </a:rPr>
              <a:t>. </a:t>
            </a:r>
            <a:r>
              <a:rPr lang="lv-LV" b="1" err="1">
                <a:solidFill>
                  <a:schemeClr val="bg1"/>
                </a:solidFill>
                <a:latin typeface="Roboto"/>
              </a:rPr>
              <a:t>Later</a:t>
            </a:r>
            <a:r>
              <a:rPr lang="lv-LV" b="1">
                <a:solidFill>
                  <a:schemeClr val="bg1"/>
                </a:solidFill>
                <a:latin typeface="Roboto"/>
              </a:rPr>
              <a:t>, I </a:t>
            </a:r>
            <a:r>
              <a:rPr lang="lv-LV" b="1" err="1">
                <a:solidFill>
                  <a:schemeClr val="bg1"/>
                </a:solidFill>
                <a:latin typeface="Roboto"/>
              </a:rPr>
              <a:t>added</a:t>
            </a:r>
            <a:r>
              <a:rPr lang="lv-LV" b="1">
                <a:solidFill>
                  <a:schemeClr val="bg1"/>
                </a:solidFill>
                <a:latin typeface="Roboto"/>
              </a:rPr>
              <a:t> </a:t>
            </a:r>
            <a:r>
              <a:rPr lang="lv-LV" b="1" err="1">
                <a:solidFill>
                  <a:schemeClr val="bg1"/>
                </a:solidFill>
                <a:latin typeface="Roboto"/>
              </a:rPr>
              <a:t>mechanics</a:t>
            </a:r>
            <a:r>
              <a:rPr lang="lv-LV" b="1">
                <a:solidFill>
                  <a:schemeClr val="bg1"/>
                </a:solidFill>
                <a:latin typeface="Roboto"/>
              </a:rPr>
              <a:t> </a:t>
            </a:r>
          </a:p>
          <a:p>
            <a:pPr>
              <a:buNone/>
            </a:pPr>
            <a:r>
              <a:rPr lang="lv-LV" b="1" err="1">
                <a:solidFill>
                  <a:schemeClr val="bg1"/>
                </a:solidFill>
                <a:latin typeface="Roboto"/>
              </a:rPr>
              <a:t>such</a:t>
            </a:r>
            <a:r>
              <a:rPr lang="lv-LV" b="1">
                <a:solidFill>
                  <a:schemeClr val="bg1"/>
                </a:solidFill>
                <a:latin typeface="Roboto"/>
              </a:rPr>
              <a:t> </a:t>
            </a:r>
            <a:r>
              <a:rPr lang="lv-LV" b="1" err="1">
                <a:solidFill>
                  <a:schemeClr val="bg1"/>
                </a:solidFill>
                <a:latin typeface="Roboto"/>
              </a:rPr>
              <a:t>as</a:t>
            </a:r>
            <a:r>
              <a:rPr lang="lv-LV" b="1">
                <a:solidFill>
                  <a:schemeClr val="bg1"/>
                </a:solidFill>
                <a:latin typeface="Roboto"/>
              </a:rPr>
              <a:t> </a:t>
            </a:r>
            <a:r>
              <a:rPr lang="lv-LV" b="1" err="1">
                <a:solidFill>
                  <a:schemeClr val="bg1"/>
                </a:solidFill>
                <a:latin typeface="Roboto"/>
              </a:rPr>
              <a:t>coyote</a:t>
            </a:r>
            <a:r>
              <a:rPr lang="lv-LV" b="1">
                <a:solidFill>
                  <a:schemeClr val="bg1"/>
                </a:solidFill>
                <a:latin typeface="Roboto"/>
              </a:rPr>
              <a:t> </a:t>
            </a:r>
            <a:r>
              <a:rPr lang="lv-LV" b="1" err="1">
                <a:solidFill>
                  <a:schemeClr val="bg1"/>
                </a:solidFill>
                <a:latin typeface="Roboto"/>
              </a:rPr>
              <a:t>time</a:t>
            </a:r>
            <a:r>
              <a:rPr lang="lv-LV" b="1">
                <a:solidFill>
                  <a:schemeClr val="bg1"/>
                </a:solidFill>
                <a:latin typeface="Roboto"/>
              </a:rPr>
              <a:t> </a:t>
            </a:r>
            <a:r>
              <a:rPr lang="lv-LV" b="1" err="1">
                <a:solidFill>
                  <a:schemeClr val="bg1"/>
                </a:solidFill>
                <a:latin typeface="Roboto"/>
              </a:rPr>
              <a:t>and</a:t>
            </a:r>
            <a:r>
              <a:rPr lang="lv-LV" b="1">
                <a:solidFill>
                  <a:schemeClr val="bg1"/>
                </a:solidFill>
                <a:latin typeface="Roboto"/>
              </a:rPr>
              <a:t> </a:t>
            </a:r>
            <a:r>
              <a:rPr lang="lv-LV" b="1" err="1">
                <a:solidFill>
                  <a:schemeClr val="bg1"/>
                </a:solidFill>
                <a:latin typeface="Roboto"/>
              </a:rPr>
              <a:t>the</a:t>
            </a:r>
            <a:r>
              <a:rPr lang="lv-LV" b="1">
                <a:solidFill>
                  <a:schemeClr val="bg1"/>
                </a:solidFill>
                <a:latin typeface="Roboto"/>
              </a:rPr>
              <a:t> </a:t>
            </a:r>
            <a:r>
              <a:rPr lang="lv-LV" b="1" err="1">
                <a:solidFill>
                  <a:schemeClr val="bg1"/>
                </a:solidFill>
                <a:latin typeface="Roboto"/>
              </a:rPr>
              <a:t>ability</a:t>
            </a:r>
            <a:r>
              <a:rPr lang="lv-LV" b="1">
                <a:solidFill>
                  <a:schemeClr val="bg1"/>
                </a:solidFill>
                <a:latin typeface="Roboto"/>
              </a:rPr>
              <a:t> to </a:t>
            </a:r>
            <a:r>
              <a:rPr lang="lv-LV" b="1" err="1">
                <a:solidFill>
                  <a:schemeClr val="bg1"/>
                </a:solidFill>
                <a:latin typeface="Roboto"/>
              </a:rPr>
              <a:t>jump</a:t>
            </a:r>
            <a:r>
              <a:rPr lang="lv-LV" b="1">
                <a:solidFill>
                  <a:schemeClr val="bg1"/>
                </a:solidFill>
                <a:latin typeface="Roboto"/>
              </a:rPr>
              <a:t> </a:t>
            </a:r>
            <a:r>
              <a:rPr lang="lv-LV" b="1" err="1">
                <a:solidFill>
                  <a:schemeClr val="bg1"/>
                </a:solidFill>
                <a:latin typeface="Roboto"/>
              </a:rPr>
              <a:t>higher</a:t>
            </a:r>
            <a:r>
              <a:rPr lang="lv-LV" b="1">
                <a:solidFill>
                  <a:schemeClr val="bg1"/>
                </a:solidFill>
                <a:latin typeface="Roboto"/>
              </a:rPr>
              <a:t> </a:t>
            </a:r>
            <a:r>
              <a:rPr lang="lv-LV" b="1" err="1">
                <a:solidFill>
                  <a:schemeClr val="bg1"/>
                </a:solidFill>
                <a:latin typeface="Roboto"/>
              </a:rPr>
              <a:t>by</a:t>
            </a:r>
            <a:r>
              <a:rPr lang="lv-LV" b="1">
                <a:solidFill>
                  <a:schemeClr val="bg1"/>
                </a:solidFill>
                <a:latin typeface="Roboto"/>
              </a:rPr>
              <a:t> holding </a:t>
            </a:r>
            <a:r>
              <a:rPr lang="lv-LV" b="1" err="1">
                <a:solidFill>
                  <a:schemeClr val="bg1"/>
                </a:solidFill>
                <a:latin typeface="Roboto"/>
              </a:rPr>
              <a:t>the</a:t>
            </a:r>
            <a:r>
              <a:rPr lang="lv-LV" b="1">
                <a:solidFill>
                  <a:schemeClr val="bg1"/>
                </a:solidFill>
                <a:latin typeface="Roboto"/>
              </a:rPr>
              <a:t> </a:t>
            </a:r>
            <a:r>
              <a:rPr lang="lv-LV" b="1" err="1">
                <a:solidFill>
                  <a:schemeClr val="bg1"/>
                </a:solidFill>
                <a:latin typeface="Roboto"/>
              </a:rPr>
              <a:t>spacebar</a:t>
            </a:r>
            <a:r>
              <a:rPr lang="lv-LV" b="1">
                <a:solidFill>
                  <a:schemeClr val="bg1"/>
                </a:solidFill>
                <a:latin typeface="Roboto"/>
              </a:rPr>
              <a:t>.</a:t>
            </a:r>
          </a:p>
          <a:p>
            <a:pPr>
              <a:buNone/>
            </a:pPr>
            <a:endParaRPr lang="lv-LV" b="1">
              <a:solidFill>
                <a:schemeClr val="bg1"/>
              </a:solidFill>
              <a:latin typeface="Roboto"/>
            </a:endParaRPr>
          </a:p>
          <a:p>
            <a:pPr>
              <a:buNone/>
            </a:pPr>
            <a:r>
              <a:rPr lang="lv-LV" b="1">
                <a:solidFill>
                  <a:schemeClr val="bg1"/>
                </a:solidFill>
                <a:latin typeface="Roboto"/>
              </a:rPr>
              <a:t>To </a:t>
            </a:r>
            <a:r>
              <a:rPr lang="lv-LV" b="1" err="1">
                <a:solidFill>
                  <a:schemeClr val="bg1"/>
                </a:solidFill>
                <a:latin typeface="Roboto"/>
              </a:rPr>
              <a:t>give</a:t>
            </a:r>
            <a:r>
              <a:rPr lang="lv-LV" b="1">
                <a:solidFill>
                  <a:schemeClr val="bg1"/>
                </a:solidFill>
                <a:latin typeface="Roboto"/>
              </a:rPr>
              <a:t> a </a:t>
            </a:r>
            <a:r>
              <a:rPr lang="lv-LV" b="1" err="1">
                <a:solidFill>
                  <a:schemeClr val="bg1"/>
                </a:solidFill>
                <a:latin typeface="Roboto"/>
              </a:rPr>
              <a:t>sense</a:t>
            </a:r>
            <a:r>
              <a:rPr lang="lv-LV" b="1">
                <a:solidFill>
                  <a:schemeClr val="bg1"/>
                </a:solidFill>
                <a:latin typeface="Roboto"/>
              </a:rPr>
              <a:t> </a:t>
            </a:r>
            <a:r>
              <a:rPr lang="lv-LV" b="1" err="1">
                <a:solidFill>
                  <a:schemeClr val="bg1"/>
                </a:solidFill>
                <a:latin typeface="Roboto"/>
              </a:rPr>
              <a:t>of</a:t>
            </a:r>
            <a:r>
              <a:rPr lang="lv-LV" b="1">
                <a:solidFill>
                  <a:schemeClr val="bg1"/>
                </a:solidFill>
                <a:latin typeface="Roboto"/>
              </a:rPr>
              <a:t> </a:t>
            </a:r>
            <a:r>
              <a:rPr lang="lv-LV" b="1" err="1">
                <a:solidFill>
                  <a:schemeClr val="bg1"/>
                </a:solidFill>
                <a:latin typeface="Roboto"/>
              </a:rPr>
              <a:t>progression</a:t>
            </a:r>
            <a:r>
              <a:rPr lang="lv-LV" b="1">
                <a:solidFill>
                  <a:schemeClr val="bg1"/>
                </a:solidFill>
                <a:latin typeface="Roboto"/>
              </a:rPr>
              <a:t>, I </a:t>
            </a:r>
            <a:r>
              <a:rPr lang="lv-LV" b="1" err="1">
                <a:solidFill>
                  <a:schemeClr val="bg1"/>
                </a:solidFill>
                <a:latin typeface="Roboto"/>
              </a:rPr>
              <a:t>added</a:t>
            </a:r>
            <a:r>
              <a:rPr lang="lv-LV" b="1">
                <a:solidFill>
                  <a:schemeClr val="bg1"/>
                </a:solidFill>
                <a:latin typeface="Roboto"/>
              </a:rPr>
              <a:t> a </a:t>
            </a:r>
            <a:r>
              <a:rPr lang="lv-LV" b="1" err="1">
                <a:solidFill>
                  <a:schemeClr val="bg1"/>
                </a:solidFill>
                <a:latin typeface="Roboto"/>
              </a:rPr>
              <a:t>scoreboard</a:t>
            </a:r>
            <a:r>
              <a:rPr lang="lv-LV" b="1">
                <a:solidFill>
                  <a:schemeClr val="bg1"/>
                </a:solidFill>
                <a:latin typeface="Roboto"/>
              </a:rPr>
              <a:t>.</a:t>
            </a:r>
          </a:p>
          <a:p>
            <a:pPr marL="165100" indent="0">
              <a:buNone/>
            </a:pPr>
            <a:endParaRPr lang="lv-LV" b="1">
              <a:solidFill>
                <a:schemeClr val="bg1"/>
              </a:solidFill>
              <a:latin typeface="Roboto"/>
            </a:endParaRPr>
          </a:p>
          <a:p>
            <a:pPr marL="165100" indent="0">
              <a:buNone/>
            </a:pPr>
            <a:endParaRPr lang="lv-LV" b="1">
              <a:solidFill>
                <a:schemeClr val="bg1"/>
              </a:solidFill>
              <a:latin typeface="Roboto"/>
            </a:endParaRPr>
          </a:p>
          <a:p>
            <a:pPr marL="165100" indent="0">
              <a:buNone/>
            </a:pPr>
            <a:endParaRPr lang="lv-LV">
              <a:solidFill>
                <a:schemeClr val="bg1"/>
              </a:solidFill>
            </a:endParaRPr>
          </a:p>
        </p:txBody>
      </p:sp>
      <p:sp>
        <p:nvSpPr>
          <p:cNvPr id="8" name="Title 4">
            <a:extLst>
              <a:ext uri="{FF2B5EF4-FFF2-40B4-BE49-F238E27FC236}">
                <a16:creationId xmlns:a16="http://schemas.microsoft.com/office/drawing/2014/main" id="{B8CF8CCB-8926-AEC3-60B2-1AA182D55528}"/>
              </a:ext>
            </a:extLst>
          </p:cNvPr>
          <p:cNvSpPr txBox="1">
            <a:spLocks noGrp="1" noChangeArrowheads="1"/>
          </p:cNvSpPr>
          <p:nvPr>
            <p:ph type="title" idx="4"/>
          </p:nvPr>
        </p:nvSpPr>
        <p:spPr>
          <a:xfrm>
            <a:off x="-1" y="0"/>
            <a:ext cx="576263" cy="573088"/>
          </a:xfrm>
        </p:spPr>
        <p:txBody>
          <a:bodyPr/>
          <a:lstStyle/>
          <a:p>
            <a:pPr eaLnBrk="1" hangingPunct="1">
              <a:spcBef>
                <a:spcPct val="0"/>
              </a:spcBef>
              <a:spcAft>
                <a:spcPct val="0"/>
              </a:spcAft>
              <a:buClr>
                <a:srgbClr val="FFFFFF"/>
              </a:buClr>
              <a:buSzPts val="2000"/>
              <a:buFont typeface="Roboto Light" panose="02000000000000000000" pitchFamily="2" charset="0"/>
              <a:buNone/>
            </a:pPr>
            <a:r>
              <a:rPr lang="en-US" altLang="en-US">
                <a:solidFill>
                  <a:srgbClr val="FFFFFF"/>
                </a:solidFill>
                <a:latin typeface="Roboto" panose="02000000000000000000" pitchFamily="2" charset="0"/>
                <a:cs typeface="Arial" panose="020B0604020202020204" pitchFamily="34" charset="0"/>
                <a:sym typeface="Roboto Light" panose="02000000000000000000" pitchFamily="2" charset="0"/>
              </a:rPr>
              <a:t>B</a:t>
            </a:r>
          </a:p>
        </p:txBody>
      </p:sp>
      <p:pic>
        <p:nvPicPr>
          <p:cNvPr id="9" name="Attēls 8" descr="Attēls, kurā ir multfilma, ekrānuzņēmums&#10;&#10;Mākslīgā intelekta ģenerēts saturs var būt nepareizs.">
            <a:extLst>
              <a:ext uri="{FF2B5EF4-FFF2-40B4-BE49-F238E27FC236}">
                <a16:creationId xmlns:a16="http://schemas.microsoft.com/office/drawing/2014/main" id="{82A61D24-CED3-B62C-B670-C40BA54395E5}"/>
              </a:ext>
            </a:extLst>
          </p:cNvPr>
          <p:cNvPicPr>
            <a:picLocks noChangeAspect="1"/>
          </p:cNvPicPr>
          <p:nvPr/>
        </p:nvPicPr>
        <p:blipFill>
          <a:blip r:embed="rId2"/>
          <a:stretch>
            <a:fillRect/>
          </a:stretch>
        </p:blipFill>
        <p:spPr>
          <a:xfrm>
            <a:off x="5422179" y="1520225"/>
            <a:ext cx="3525450" cy="2543641"/>
          </a:xfrm>
          <a:prstGeom prst="rect">
            <a:avLst/>
          </a:prstGeom>
        </p:spPr>
      </p:pic>
    </p:spTree>
    <p:extLst>
      <p:ext uri="{BB962C8B-B14F-4D97-AF65-F5344CB8AC3E}">
        <p14:creationId xmlns:p14="http://schemas.microsoft.com/office/powerpoint/2010/main" val="1483553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pakšvirsraksts 3">
            <a:extLst>
              <a:ext uri="{FF2B5EF4-FFF2-40B4-BE49-F238E27FC236}">
                <a16:creationId xmlns:a16="http://schemas.microsoft.com/office/drawing/2014/main" id="{1F3B060B-0F7D-5A0B-87DB-D0B7CDA26389}"/>
              </a:ext>
            </a:extLst>
          </p:cNvPr>
          <p:cNvSpPr>
            <a:spLocks noGrp="1"/>
          </p:cNvSpPr>
          <p:nvPr>
            <p:ph type="subTitle" idx="1"/>
          </p:nvPr>
        </p:nvSpPr>
        <p:spPr/>
        <p:txBody>
          <a:bodyPr/>
          <a:lstStyle/>
          <a:p>
            <a:r>
              <a:rPr lang="lv-LV" err="1">
                <a:solidFill>
                  <a:schemeClr val="bg1"/>
                </a:solidFill>
                <a:latin typeface="Roboto"/>
              </a:rPr>
              <a:t>Testing</a:t>
            </a:r>
            <a:r>
              <a:rPr lang="lv-LV">
                <a:solidFill>
                  <a:schemeClr val="bg1"/>
                </a:solidFill>
                <a:latin typeface="Roboto"/>
              </a:rPr>
              <a:t> </a:t>
            </a:r>
            <a:r>
              <a:rPr lang="lv-LV" err="1">
                <a:solidFill>
                  <a:schemeClr val="bg1"/>
                </a:solidFill>
                <a:latin typeface="Roboto"/>
              </a:rPr>
              <a:t>and</a:t>
            </a:r>
            <a:r>
              <a:rPr lang="lv-LV">
                <a:solidFill>
                  <a:schemeClr val="bg1"/>
                </a:solidFill>
                <a:latin typeface="Roboto"/>
              </a:rPr>
              <a:t> </a:t>
            </a:r>
            <a:r>
              <a:rPr lang="lv-LV" err="1">
                <a:solidFill>
                  <a:schemeClr val="bg1"/>
                </a:solidFill>
                <a:latin typeface="Roboto"/>
              </a:rPr>
              <a:t>Questionnaire</a:t>
            </a:r>
            <a:endParaRPr lang="lv-LV">
              <a:solidFill>
                <a:schemeClr val="bg1"/>
              </a:solidFill>
              <a:latin typeface="Roboto"/>
            </a:endParaRPr>
          </a:p>
        </p:txBody>
      </p:sp>
      <p:sp>
        <p:nvSpPr>
          <p:cNvPr id="5" name="Teksta vietturis 4">
            <a:extLst>
              <a:ext uri="{FF2B5EF4-FFF2-40B4-BE49-F238E27FC236}">
                <a16:creationId xmlns:a16="http://schemas.microsoft.com/office/drawing/2014/main" id="{5EF111B8-52DF-930E-3D02-9D87F48045D1}"/>
              </a:ext>
            </a:extLst>
          </p:cNvPr>
          <p:cNvSpPr>
            <a:spLocks noGrp="1"/>
          </p:cNvSpPr>
          <p:nvPr>
            <p:ph type="body" idx="3"/>
          </p:nvPr>
        </p:nvSpPr>
        <p:spPr/>
        <p:txBody>
          <a:bodyPr/>
          <a:lstStyle/>
          <a:p>
            <a:pPr marL="165100" indent="0">
              <a:buNone/>
            </a:pPr>
            <a:r>
              <a:rPr lang="lv-LV" b="1" err="1">
                <a:solidFill>
                  <a:schemeClr val="bg1"/>
                </a:solidFill>
                <a:latin typeface="Roboto"/>
              </a:rPr>
              <a:t>After</a:t>
            </a:r>
            <a:r>
              <a:rPr lang="lv-LV" b="1">
                <a:solidFill>
                  <a:schemeClr val="bg1"/>
                </a:solidFill>
                <a:latin typeface="Roboto"/>
              </a:rPr>
              <a:t> I </a:t>
            </a:r>
            <a:r>
              <a:rPr lang="lv-LV" b="1" err="1">
                <a:solidFill>
                  <a:schemeClr val="bg1"/>
                </a:solidFill>
                <a:latin typeface="Roboto"/>
              </a:rPr>
              <a:t>had</a:t>
            </a:r>
            <a:r>
              <a:rPr lang="lv-LV" b="1">
                <a:solidFill>
                  <a:schemeClr val="bg1"/>
                </a:solidFill>
                <a:latin typeface="Roboto"/>
              </a:rPr>
              <a:t> </a:t>
            </a:r>
            <a:r>
              <a:rPr lang="lv-LV" b="1" err="1">
                <a:solidFill>
                  <a:schemeClr val="bg1"/>
                </a:solidFill>
                <a:latin typeface="Roboto"/>
              </a:rPr>
              <a:t>tested</a:t>
            </a:r>
            <a:r>
              <a:rPr lang="lv-LV" b="1">
                <a:solidFill>
                  <a:schemeClr val="bg1"/>
                </a:solidFill>
                <a:latin typeface="Roboto"/>
              </a:rPr>
              <a:t> </a:t>
            </a:r>
            <a:r>
              <a:rPr lang="lv-LV" b="1" err="1">
                <a:solidFill>
                  <a:schemeClr val="bg1"/>
                </a:solidFill>
                <a:latin typeface="Roboto"/>
              </a:rPr>
              <a:t>my</a:t>
            </a:r>
            <a:r>
              <a:rPr lang="lv-LV" b="1">
                <a:solidFill>
                  <a:schemeClr val="bg1"/>
                </a:solidFill>
                <a:latin typeface="Roboto"/>
              </a:rPr>
              <a:t> </a:t>
            </a:r>
            <a:r>
              <a:rPr lang="lv-LV" b="1" err="1">
                <a:solidFill>
                  <a:schemeClr val="bg1"/>
                </a:solidFill>
                <a:latin typeface="Roboto"/>
              </a:rPr>
              <a:t>game</a:t>
            </a:r>
            <a:r>
              <a:rPr lang="lv-LV" b="1">
                <a:solidFill>
                  <a:schemeClr val="bg1"/>
                </a:solidFill>
                <a:latin typeface="Roboto"/>
              </a:rPr>
              <a:t>, I </a:t>
            </a:r>
            <a:r>
              <a:rPr lang="lv-LV" b="1" err="1">
                <a:solidFill>
                  <a:schemeClr val="bg1"/>
                </a:solidFill>
                <a:latin typeface="Roboto"/>
              </a:rPr>
              <a:t>ran</a:t>
            </a:r>
            <a:r>
              <a:rPr lang="lv-LV" b="1">
                <a:solidFill>
                  <a:schemeClr val="bg1"/>
                </a:solidFill>
                <a:latin typeface="Roboto"/>
              </a:rPr>
              <a:t> a test </a:t>
            </a:r>
            <a:r>
              <a:rPr lang="lv-LV" b="1" err="1">
                <a:solidFill>
                  <a:schemeClr val="bg1"/>
                </a:solidFill>
                <a:latin typeface="Roboto"/>
              </a:rPr>
              <a:t>with</a:t>
            </a:r>
            <a:r>
              <a:rPr lang="lv-LV" b="1">
                <a:solidFill>
                  <a:schemeClr val="bg1"/>
                </a:solidFill>
                <a:latin typeface="Roboto"/>
              </a:rPr>
              <a:t> </a:t>
            </a:r>
            <a:r>
              <a:rPr lang="lv-LV" b="1" err="1">
                <a:solidFill>
                  <a:schemeClr val="bg1"/>
                </a:solidFill>
                <a:latin typeface="Roboto"/>
              </a:rPr>
              <a:t>my</a:t>
            </a:r>
            <a:r>
              <a:rPr lang="lv-LV" b="1">
                <a:solidFill>
                  <a:schemeClr val="bg1"/>
                </a:solidFill>
                <a:latin typeface="Roboto"/>
              </a:rPr>
              <a:t> </a:t>
            </a:r>
            <a:r>
              <a:rPr lang="lv-LV" b="1" err="1">
                <a:solidFill>
                  <a:schemeClr val="bg1"/>
                </a:solidFill>
                <a:latin typeface="Roboto"/>
              </a:rPr>
              <a:t>target</a:t>
            </a:r>
            <a:r>
              <a:rPr lang="lv-LV" b="1">
                <a:solidFill>
                  <a:schemeClr val="bg1"/>
                </a:solidFill>
                <a:latin typeface="Roboto"/>
              </a:rPr>
              <a:t> audience, </a:t>
            </a:r>
            <a:r>
              <a:rPr lang="lv-LV" b="1" err="1">
                <a:solidFill>
                  <a:schemeClr val="bg1"/>
                </a:solidFill>
                <a:latin typeface="Roboto"/>
              </a:rPr>
              <a:t>by</a:t>
            </a:r>
            <a:r>
              <a:rPr lang="lv-LV" b="1">
                <a:solidFill>
                  <a:schemeClr val="bg1"/>
                </a:solidFill>
                <a:latin typeface="Roboto"/>
              </a:rPr>
              <a:t> </a:t>
            </a:r>
            <a:r>
              <a:rPr lang="lv-LV" b="1" err="1">
                <a:solidFill>
                  <a:schemeClr val="bg1"/>
                </a:solidFill>
                <a:latin typeface="Roboto"/>
              </a:rPr>
              <a:t>sending</a:t>
            </a:r>
            <a:r>
              <a:rPr lang="lv-LV" b="1">
                <a:solidFill>
                  <a:schemeClr val="bg1"/>
                </a:solidFill>
                <a:latin typeface="Roboto"/>
              </a:rPr>
              <a:t> </a:t>
            </a:r>
            <a:r>
              <a:rPr lang="lv-LV" b="1" err="1">
                <a:solidFill>
                  <a:schemeClr val="bg1"/>
                </a:solidFill>
                <a:latin typeface="Roboto"/>
              </a:rPr>
              <a:t>out</a:t>
            </a:r>
            <a:r>
              <a:rPr lang="lv-LV" b="1">
                <a:solidFill>
                  <a:schemeClr val="bg1"/>
                </a:solidFill>
                <a:latin typeface="Roboto"/>
              </a:rPr>
              <a:t> </a:t>
            </a:r>
            <a:r>
              <a:rPr lang="lv-LV" b="1" err="1">
                <a:solidFill>
                  <a:schemeClr val="bg1"/>
                </a:solidFill>
                <a:latin typeface="Roboto"/>
              </a:rPr>
              <a:t>the</a:t>
            </a:r>
            <a:r>
              <a:rPr lang="lv-LV" b="1">
                <a:solidFill>
                  <a:schemeClr val="bg1"/>
                </a:solidFill>
                <a:latin typeface="Roboto"/>
              </a:rPr>
              <a:t> first </a:t>
            </a:r>
            <a:r>
              <a:rPr lang="lv-LV" b="1" err="1">
                <a:solidFill>
                  <a:schemeClr val="bg1"/>
                </a:solidFill>
                <a:latin typeface="Roboto"/>
              </a:rPr>
              <a:t>version</a:t>
            </a:r>
            <a:r>
              <a:rPr lang="lv-LV" b="1">
                <a:solidFill>
                  <a:schemeClr val="bg1"/>
                </a:solidFill>
                <a:latin typeface="Roboto"/>
              </a:rPr>
              <a:t> </a:t>
            </a:r>
            <a:r>
              <a:rPr lang="lv-LV" b="1" err="1">
                <a:solidFill>
                  <a:schemeClr val="bg1"/>
                </a:solidFill>
                <a:latin typeface="Roboto"/>
              </a:rPr>
              <a:t>of</a:t>
            </a:r>
            <a:r>
              <a:rPr lang="lv-LV" b="1">
                <a:solidFill>
                  <a:schemeClr val="bg1"/>
                </a:solidFill>
                <a:latin typeface="Roboto"/>
              </a:rPr>
              <a:t> </a:t>
            </a:r>
            <a:r>
              <a:rPr lang="lv-LV" b="1" err="1">
                <a:solidFill>
                  <a:schemeClr val="bg1"/>
                </a:solidFill>
                <a:latin typeface="Roboto"/>
              </a:rPr>
              <a:t>the</a:t>
            </a:r>
            <a:r>
              <a:rPr lang="lv-LV" b="1">
                <a:solidFill>
                  <a:schemeClr val="bg1"/>
                </a:solidFill>
                <a:latin typeface="Roboto"/>
              </a:rPr>
              <a:t> </a:t>
            </a:r>
            <a:r>
              <a:rPr lang="lv-LV" b="1" err="1">
                <a:solidFill>
                  <a:schemeClr val="bg1"/>
                </a:solidFill>
                <a:latin typeface="Roboto"/>
              </a:rPr>
              <a:t>game</a:t>
            </a:r>
            <a:r>
              <a:rPr lang="lv-LV" b="1">
                <a:solidFill>
                  <a:schemeClr val="bg1"/>
                </a:solidFill>
                <a:latin typeface="Roboto"/>
              </a:rPr>
              <a:t> </a:t>
            </a:r>
            <a:r>
              <a:rPr lang="lv-LV" b="1" err="1">
                <a:solidFill>
                  <a:schemeClr val="bg1"/>
                </a:solidFill>
                <a:latin typeface="Roboto"/>
              </a:rPr>
              <a:t>with</a:t>
            </a:r>
            <a:r>
              <a:rPr lang="lv-LV" b="1">
                <a:solidFill>
                  <a:schemeClr val="bg1"/>
                </a:solidFill>
                <a:latin typeface="Roboto"/>
              </a:rPr>
              <a:t> a </a:t>
            </a:r>
            <a:r>
              <a:rPr lang="lv-LV" b="1" err="1">
                <a:solidFill>
                  <a:schemeClr val="bg1"/>
                </a:solidFill>
                <a:latin typeface="Roboto"/>
              </a:rPr>
              <a:t>questionnaire</a:t>
            </a:r>
            <a:r>
              <a:rPr lang="lv-LV" b="1">
                <a:solidFill>
                  <a:schemeClr val="bg1"/>
                </a:solidFill>
                <a:latin typeface="Roboto"/>
              </a:rPr>
              <a:t>.</a:t>
            </a:r>
          </a:p>
          <a:p>
            <a:pPr marL="165100" indent="0">
              <a:buNone/>
            </a:pPr>
            <a:endParaRPr lang="lv-LV" b="1">
              <a:solidFill>
                <a:schemeClr val="bg1"/>
              </a:solidFill>
              <a:latin typeface="Roboto"/>
            </a:endParaRPr>
          </a:p>
          <a:p>
            <a:pPr marL="165100" indent="0">
              <a:buNone/>
            </a:pPr>
            <a:r>
              <a:rPr lang="lv-LV" b="1" err="1">
                <a:solidFill>
                  <a:schemeClr val="bg1"/>
                </a:solidFill>
                <a:latin typeface="Roboto"/>
              </a:rPr>
              <a:t>These</a:t>
            </a:r>
            <a:r>
              <a:rPr lang="lv-LV" b="1">
                <a:solidFill>
                  <a:schemeClr val="bg1"/>
                </a:solidFill>
                <a:latin typeface="Roboto"/>
              </a:rPr>
              <a:t> </a:t>
            </a:r>
            <a:r>
              <a:rPr lang="lv-LV" b="1" err="1">
                <a:solidFill>
                  <a:schemeClr val="bg1"/>
                </a:solidFill>
                <a:latin typeface="Roboto"/>
              </a:rPr>
              <a:t>were</a:t>
            </a:r>
            <a:r>
              <a:rPr lang="lv-LV" b="1">
                <a:solidFill>
                  <a:schemeClr val="bg1"/>
                </a:solidFill>
                <a:latin typeface="Roboto"/>
              </a:rPr>
              <a:t> </a:t>
            </a:r>
            <a:r>
              <a:rPr lang="lv-LV" b="1" err="1">
                <a:solidFill>
                  <a:schemeClr val="bg1"/>
                </a:solidFill>
                <a:latin typeface="Roboto"/>
              </a:rPr>
              <a:t>the</a:t>
            </a:r>
            <a:r>
              <a:rPr lang="lv-LV" b="1">
                <a:solidFill>
                  <a:schemeClr val="bg1"/>
                </a:solidFill>
                <a:latin typeface="Roboto"/>
              </a:rPr>
              <a:t> </a:t>
            </a:r>
            <a:r>
              <a:rPr lang="lv-LV" b="1" err="1">
                <a:solidFill>
                  <a:schemeClr val="bg1"/>
                </a:solidFill>
                <a:latin typeface="Roboto"/>
              </a:rPr>
              <a:t>main</a:t>
            </a:r>
            <a:r>
              <a:rPr lang="lv-LV" b="1">
                <a:solidFill>
                  <a:schemeClr val="bg1"/>
                </a:solidFill>
                <a:latin typeface="Roboto"/>
              </a:rPr>
              <a:t> </a:t>
            </a:r>
            <a:r>
              <a:rPr lang="lv-LV" b="1" err="1">
                <a:solidFill>
                  <a:schemeClr val="bg1"/>
                </a:solidFill>
                <a:latin typeface="Roboto"/>
              </a:rPr>
              <a:t>questions</a:t>
            </a:r>
            <a:r>
              <a:rPr lang="lv-LV" b="1">
                <a:solidFill>
                  <a:schemeClr val="bg1"/>
                </a:solidFill>
                <a:latin typeface="Roboto"/>
              </a:rPr>
              <a:t> I </a:t>
            </a:r>
            <a:r>
              <a:rPr lang="lv-LV" b="1" err="1">
                <a:solidFill>
                  <a:schemeClr val="bg1"/>
                </a:solidFill>
                <a:latin typeface="Roboto"/>
              </a:rPr>
              <a:t>focused</a:t>
            </a:r>
            <a:r>
              <a:rPr lang="lv-LV" b="1">
                <a:solidFill>
                  <a:schemeClr val="bg1"/>
                </a:solidFill>
                <a:latin typeface="Roboto"/>
              </a:rPr>
              <a:t> </a:t>
            </a:r>
            <a:r>
              <a:rPr lang="lv-LV" b="1" err="1">
                <a:solidFill>
                  <a:schemeClr val="bg1"/>
                </a:solidFill>
                <a:latin typeface="Roboto"/>
              </a:rPr>
              <a:t>on</a:t>
            </a:r>
            <a:r>
              <a:rPr lang="lv-LV" b="1">
                <a:solidFill>
                  <a:schemeClr val="bg1"/>
                </a:solidFill>
                <a:latin typeface="Roboto"/>
              </a:rPr>
              <a:t>:</a:t>
            </a:r>
          </a:p>
          <a:p>
            <a:pPr marL="165100" indent="0">
              <a:buNone/>
            </a:pPr>
            <a:endParaRPr lang="lv-LV" b="1">
              <a:solidFill>
                <a:schemeClr val="bg1"/>
              </a:solidFill>
              <a:latin typeface="Roboto"/>
            </a:endParaRPr>
          </a:p>
          <a:p>
            <a:r>
              <a:rPr lang="lv-LV" sz="1200" b="1" err="1">
                <a:solidFill>
                  <a:schemeClr val="bg1"/>
                </a:solidFill>
                <a:latin typeface="Roboto"/>
                <a:ea typeface="Roboto"/>
                <a:cs typeface="Roboto"/>
              </a:rPr>
              <a:t>What</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would</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you</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suggest</a:t>
            </a:r>
            <a:r>
              <a:rPr lang="lv-LV" sz="1200" b="1">
                <a:solidFill>
                  <a:schemeClr val="bg1"/>
                </a:solidFill>
                <a:latin typeface="Roboto"/>
                <a:ea typeface="Roboto"/>
                <a:cs typeface="Roboto"/>
              </a:rPr>
              <a:t> to </a:t>
            </a:r>
            <a:r>
              <a:rPr lang="lv-LV" sz="1200" b="1" err="1">
                <a:solidFill>
                  <a:schemeClr val="bg1"/>
                </a:solidFill>
                <a:latin typeface="Roboto"/>
                <a:ea typeface="Roboto"/>
                <a:cs typeface="Roboto"/>
              </a:rPr>
              <a:t>improve</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or</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add</a:t>
            </a:r>
            <a:r>
              <a:rPr lang="lv-LV" sz="1200" b="1">
                <a:solidFill>
                  <a:schemeClr val="bg1"/>
                </a:solidFill>
                <a:latin typeface="Roboto"/>
                <a:ea typeface="Roboto"/>
                <a:cs typeface="Roboto"/>
              </a:rPr>
              <a:t> to </a:t>
            </a:r>
            <a:r>
              <a:rPr lang="lv-LV" sz="1200" b="1" err="1">
                <a:solidFill>
                  <a:schemeClr val="bg1"/>
                </a:solidFill>
                <a:latin typeface="Roboto"/>
                <a:ea typeface="Roboto"/>
                <a:cs typeface="Roboto"/>
              </a:rPr>
              <a:t>the</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game</a:t>
            </a:r>
            <a:r>
              <a:rPr lang="lv-LV" sz="1200" b="1">
                <a:solidFill>
                  <a:schemeClr val="bg1"/>
                </a:solidFill>
                <a:latin typeface="Roboto"/>
                <a:ea typeface="Roboto"/>
                <a:cs typeface="Roboto"/>
              </a:rPr>
              <a:t>?</a:t>
            </a:r>
          </a:p>
          <a:p>
            <a:pPr marL="336550" indent="-171450"/>
            <a:endParaRPr lang="lv-LV" b="1">
              <a:solidFill>
                <a:schemeClr val="bg1"/>
              </a:solidFill>
              <a:latin typeface="Roboto"/>
              <a:ea typeface="Roboto"/>
            </a:endParaRPr>
          </a:p>
          <a:p>
            <a:r>
              <a:rPr lang="lv-LV" sz="1200" b="1" err="1">
                <a:solidFill>
                  <a:schemeClr val="bg1"/>
                </a:solidFill>
                <a:latin typeface="Roboto"/>
                <a:ea typeface="Roboto"/>
                <a:cs typeface="Roboto"/>
              </a:rPr>
              <a:t>Was</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the</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goal</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or</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objective</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of</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the</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game</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clear</a:t>
            </a:r>
            <a:r>
              <a:rPr lang="lv-LV" sz="1200" b="1">
                <a:solidFill>
                  <a:schemeClr val="bg1"/>
                </a:solidFill>
                <a:latin typeface="Roboto"/>
                <a:ea typeface="Roboto"/>
                <a:cs typeface="Roboto"/>
              </a:rPr>
              <a:t> to </a:t>
            </a:r>
            <a:r>
              <a:rPr lang="lv-LV" sz="1200" b="1" err="1">
                <a:solidFill>
                  <a:schemeClr val="bg1"/>
                </a:solidFill>
                <a:latin typeface="Roboto"/>
                <a:ea typeface="Roboto"/>
                <a:cs typeface="Roboto"/>
              </a:rPr>
              <a:t>you</a:t>
            </a:r>
            <a:r>
              <a:rPr lang="lv-LV" sz="1200" b="1">
                <a:solidFill>
                  <a:schemeClr val="bg1"/>
                </a:solidFill>
                <a:latin typeface="Roboto"/>
                <a:ea typeface="Roboto"/>
                <a:cs typeface="Roboto"/>
              </a:rPr>
              <a:t>?</a:t>
            </a:r>
            <a:r>
              <a:rPr lang="lv-LV" sz="1200" b="1">
                <a:solidFill>
                  <a:srgbClr val="202124"/>
                </a:solidFill>
                <a:latin typeface="Roboto"/>
                <a:ea typeface="Roboto"/>
                <a:cs typeface="Roboto"/>
              </a:rPr>
              <a:t> </a:t>
            </a:r>
            <a:endParaRPr lang="lv-LV" sz="1200" b="1">
              <a:solidFill>
                <a:schemeClr val="bg1"/>
              </a:solidFill>
              <a:latin typeface="Roboto"/>
              <a:ea typeface="Roboto"/>
              <a:cs typeface="Roboto"/>
            </a:endParaRPr>
          </a:p>
          <a:p>
            <a:endParaRPr lang="lv-LV" sz="1200" b="1">
              <a:solidFill>
                <a:schemeClr val="bg1"/>
              </a:solidFill>
              <a:latin typeface="Roboto"/>
              <a:ea typeface="Roboto"/>
              <a:cs typeface="Roboto"/>
            </a:endParaRPr>
          </a:p>
          <a:p>
            <a:r>
              <a:rPr lang="lv-LV" sz="1200" b="1" err="1">
                <a:solidFill>
                  <a:schemeClr val="bg1"/>
                </a:solidFill>
                <a:latin typeface="Roboto"/>
                <a:ea typeface="Roboto"/>
                <a:cs typeface="Roboto"/>
              </a:rPr>
              <a:t>What</a:t>
            </a:r>
            <a:r>
              <a:rPr lang="lv-LV" sz="1200" b="1">
                <a:solidFill>
                  <a:schemeClr val="bg1"/>
                </a:solidFill>
                <a:latin typeface="Roboto"/>
                <a:ea typeface="Roboto"/>
                <a:cs typeface="Roboto"/>
              </a:rPr>
              <a:t> do </a:t>
            </a:r>
            <a:r>
              <a:rPr lang="lv-LV" sz="1200" b="1" err="1">
                <a:solidFill>
                  <a:schemeClr val="bg1"/>
                </a:solidFill>
                <a:latin typeface="Roboto"/>
                <a:ea typeface="Roboto"/>
                <a:cs typeface="Roboto"/>
              </a:rPr>
              <a:t>you</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think</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of</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the</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design</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of</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the</a:t>
            </a:r>
            <a:r>
              <a:rPr lang="lv-LV" sz="1200" b="1">
                <a:solidFill>
                  <a:schemeClr val="bg1"/>
                </a:solidFill>
                <a:latin typeface="Roboto"/>
                <a:ea typeface="Roboto"/>
                <a:cs typeface="Roboto"/>
              </a:rPr>
              <a:t> </a:t>
            </a:r>
            <a:r>
              <a:rPr lang="lv-LV" sz="1200" b="1" err="1">
                <a:solidFill>
                  <a:schemeClr val="bg1"/>
                </a:solidFill>
                <a:latin typeface="Roboto"/>
                <a:ea typeface="Roboto"/>
                <a:cs typeface="Roboto"/>
              </a:rPr>
              <a:t>game</a:t>
            </a:r>
            <a:r>
              <a:rPr lang="lv-LV" sz="1200" b="1">
                <a:solidFill>
                  <a:schemeClr val="bg1"/>
                </a:solidFill>
                <a:latin typeface="Roboto"/>
                <a:ea typeface="Roboto"/>
                <a:cs typeface="Roboto"/>
              </a:rPr>
              <a:t>?</a:t>
            </a:r>
          </a:p>
          <a:p>
            <a:endParaRPr lang="lv-LV" sz="1200" b="1">
              <a:solidFill>
                <a:schemeClr val="bg1"/>
              </a:solidFill>
              <a:latin typeface="Roboto"/>
              <a:ea typeface="Roboto"/>
              <a:cs typeface="Roboto"/>
            </a:endParaRPr>
          </a:p>
          <a:p>
            <a:pPr marL="165100" indent="0">
              <a:buNone/>
            </a:pPr>
            <a:endParaRPr lang="lv-LV" sz="1200" b="1">
              <a:solidFill>
                <a:schemeClr val="bg1"/>
              </a:solidFill>
              <a:latin typeface="Roboto"/>
              <a:ea typeface="Roboto"/>
              <a:cs typeface="Roboto"/>
            </a:endParaRPr>
          </a:p>
          <a:p>
            <a:pPr marL="165100" indent="0">
              <a:buNone/>
            </a:pPr>
            <a:r>
              <a:rPr lang="lv-LV" b="1">
                <a:latin typeface="Roboto"/>
                <a:ea typeface="Roboto"/>
                <a:hlinkClick r:id="rId2"/>
              </a:rPr>
              <a:t>Google survey</a:t>
            </a:r>
            <a:endParaRPr lang="lv-LV" b="1">
              <a:solidFill>
                <a:srgbClr val="FFFFFF"/>
              </a:solidFill>
              <a:latin typeface="Roboto"/>
              <a:ea typeface="Roboto"/>
              <a:cs typeface="Roboto"/>
            </a:endParaRPr>
          </a:p>
          <a:p>
            <a:pPr>
              <a:buFont typeface="Arial"/>
              <a:buChar char="●"/>
            </a:pPr>
            <a:endParaRPr lang="lv-LV" sz="1100" b="1">
              <a:solidFill>
                <a:srgbClr val="FFFFFF"/>
              </a:solidFill>
              <a:latin typeface="Roboto"/>
              <a:ea typeface="Roboto"/>
              <a:cs typeface="Roboto"/>
            </a:endParaRPr>
          </a:p>
          <a:p>
            <a:pPr marL="165100" indent="0">
              <a:buNone/>
            </a:pPr>
            <a:endParaRPr lang="lv-LV" b="1">
              <a:latin typeface="Roboto"/>
            </a:endParaRPr>
          </a:p>
          <a:p>
            <a:pPr marL="165100" indent="0">
              <a:buNone/>
            </a:pPr>
            <a:endParaRPr lang="lv-LV"/>
          </a:p>
          <a:p>
            <a:pPr marL="165100" indent="0">
              <a:buNone/>
            </a:pPr>
            <a:endParaRPr lang="lv-LV"/>
          </a:p>
          <a:p>
            <a:pPr marL="165100" indent="0">
              <a:buNone/>
            </a:pPr>
            <a:endParaRPr lang="lv-LV"/>
          </a:p>
          <a:p>
            <a:pPr marL="165100" indent="0">
              <a:buNone/>
            </a:pPr>
            <a:r>
              <a:rPr lang="lv-LV"/>
              <a:t>  </a:t>
            </a:r>
          </a:p>
          <a:p>
            <a:pPr marL="165100" indent="0">
              <a:buNone/>
            </a:pPr>
            <a:endParaRPr lang="lv-LV"/>
          </a:p>
          <a:p>
            <a:pPr marL="165100" indent="0">
              <a:buNone/>
            </a:pPr>
            <a:endParaRPr lang="lv-LV">
              <a:ea typeface="Calibri"/>
            </a:endParaRPr>
          </a:p>
          <a:p>
            <a:pPr marL="165100" indent="0">
              <a:buNone/>
            </a:pPr>
            <a:endParaRPr lang="lv-LV">
              <a:ea typeface="Calibri"/>
            </a:endParaRPr>
          </a:p>
          <a:p>
            <a:pPr marL="165100" indent="0">
              <a:buNone/>
            </a:pPr>
            <a:endParaRPr lang="lv-LV">
              <a:ea typeface="Calibri"/>
            </a:endParaRPr>
          </a:p>
          <a:p>
            <a:pPr marL="165100" indent="0">
              <a:buNone/>
            </a:pPr>
            <a:endParaRPr lang="lv-LV">
              <a:ea typeface="Calibri"/>
            </a:endParaRPr>
          </a:p>
          <a:p>
            <a:pPr marL="165100" indent="0">
              <a:buNone/>
            </a:pPr>
            <a:endParaRPr lang="lv-LV">
              <a:ea typeface="Calibri"/>
            </a:endParaRPr>
          </a:p>
          <a:p>
            <a:pPr marL="165100" indent="0">
              <a:buNone/>
            </a:pPr>
            <a:endParaRPr lang="lv-LV">
              <a:ea typeface="Calibri"/>
            </a:endParaRPr>
          </a:p>
          <a:p>
            <a:pPr marL="165100" indent="0">
              <a:buNone/>
            </a:pPr>
            <a:endParaRPr lang="lv-LV"/>
          </a:p>
        </p:txBody>
      </p:sp>
      <p:sp>
        <p:nvSpPr>
          <p:cNvPr id="10" name="Title 4">
            <a:extLst>
              <a:ext uri="{FF2B5EF4-FFF2-40B4-BE49-F238E27FC236}">
                <a16:creationId xmlns:a16="http://schemas.microsoft.com/office/drawing/2014/main" id="{6E55CA1C-2818-2761-09B6-84BE69942D5F}"/>
              </a:ext>
            </a:extLst>
          </p:cNvPr>
          <p:cNvSpPr txBox="1">
            <a:spLocks noGrp="1" noChangeArrowheads="1"/>
          </p:cNvSpPr>
          <p:nvPr>
            <p:ph type="title" idx="4"/>
          </p:nvPr>
        </p:nvSpPr>
        <p:spPr>
          <a:xfrm>
            <a:off x="284" y="-3089"/>
            <a:ext cx="576263" cy="573088"/>
          </a:xfrm>
        </p:spPr>
        <p:txBody>
          <a:bodyPr/>
          <a:lstStyle/>
          <a:p>
            <a:pPr eaLnBrk="1" hangingPunct="1">
              <a:spcBef>
                <a:spcPct val="0"/>
              </a:spcBef>
              <a:spcAft>
                <a:spcPct val="0"/>
              </a:spcAft>
              <a:buClr>
                <a:srgbClr val="FFFFFF"/>
              </a:buClr>
              <a:buSzPts val="2000"/>
              <a:buFont typeface="Roboto Light" panose="02000000000000000000" pitchFamily="2" charset="0"/>
              <a:buNone/>
            </a:pPr>
            <a:r>
              <a:rPr lang="en-US" altLang="en-US">
                <a:solidFill>
                  <a:srgbClr val="FFFFFF"/>
                </a:solidFill>
                <a:latin typeface="Roboto" panose="02000000000000000000" pitchFamily="2" charset="0"/>
                <a:cs typeface="Arial" panose="020B0604020202020204" pitchFamily="34" charset="0"/>
                <a:sym typeface="Roboto Light" panose="02000000000000000000" pitchFamily="2" charset="0"/>
              </a:rPr>
              <a:t>B</a:t>
            </a:r>
          </a:p>
        </p:txBody>
      </p:sp>
      <p:sp>
        <p:nvSpPr>
          <p:cNvPr id="12" name="Virsraksts 11">
            <a:extLst>
              <a:ext uri="{FF2B5EF4-FFF2-40B4-BE49-F238E27FC236}">
                <a16:creationId xmlns:a16="http://schemas.microsoft.com/office/drawing/2014/main" id="{9CD79AC7-0A8B-9ABD-1A04-A593F8B30AB3}"/>
              </a:ext>
            </a:extLst>
          </p:cNvPr>
          <p:cNvSpPr>
            <a:spLocks noGrp="1"/>
          </p:cNvSpPr>
          <p:nvPr>
            <p:ph type="title"/>
          </p:nvPr>
        </p:nvSpPr>
        <p:spPr>
          <a:xfrm>
            <a:off x="577275" y="0"/>
            <a:ext cx="5486400" cy="572700"/>
          </a:xfrm>
        </p:spPr>
        <p:txBody>
          <a:bodyPr/>
          <a:lstStyle/>
          <a:p>
            <a:r>
              <a:rPr lang="en-GB" sz="2000" b="1">
                <a:solidFill>
                  <a:schemeClr val="bg1"/>
                </a:solidFill>
                <a:latin typeface="Roboto"/>
                <a:ea typeface="Calibri"/>
                <a:cs typeface="Calibri"/>
              </a:rPr>
              <a:t>Part Two - Testing and iteration</a:t>
            </a:r>
            <a:r>
              <a:rPr lang="en-GB" sz="2000" b="1">
                <a:solidFill>
                  <a:schemeClr val="bg1"/>
                </a:solidFill>
                <a:latin typeface="Calibri"/>
                <a:ea typeface="Calibri"/>
                <a:cs typeface="Calibri"/>
              </a:rPr>
              <a:t> </a:t>
            </a:r>
            <a:endParaRPr lang="lv-LV" sz="2000">
              <a:solidFill>
                <a:schemeClr val="bg1"/>
              </a:solidFill>
            </a:endParaRPr>
          </a:p>
        </p:txBody>
      </p:sp>
    </p:spTree>
    <p:extLst>
      <p:ext uri="{BB962C8B-B14F-4D97-AF65-F5344CB8AC3E}">
        <p14:creationId xmlns:p14="http://schemas.microsoft.com/office/powerpoint/2010/main" val="603846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Google Shape;130;p17">
            <a:extLst>
              <a:ext uri="{FF2B5EF4-FFF2-40B4-BE49-F238E27FC236}">
                <a16:creationId xmlns:a16="http://schemas.microsoft.com/office/drawing/2014/main" id="{946D0883-54BB-6218-E89C-E736940D2796}"/>
              </a:ext>
            </a:extLst>
          </p:cNvPr>
          <p:cNvSpPr txBox="1">
            <a:spLocks noGrp="1" noChangeArrowheads="1"/>
          </p:cNvSpPr>
          <p:nvPr>
            <p:ph type="title"/>
          </p:nvPr>
        </p:nvSpPr>
        <p:spPr>
          <a:xfrm>
            <a:off x="666750" y="0"/>
            <a:ext cx="7920038" cy="573088"/>
          </a:xfrm>
        </p:spPr>
        <p:txBody>
          <a:bodyPr/>
          <a:lstStyle/>
          <a:p>
            <a:pPr eaLnBrk="1" hangingPunct="1">
              <a:spcBef>
                <a:spcPct val="0"/>
              </a:spcBef>
              <a:spcAft>
                <a:spcPct val="0"/>
              </a:spcAft>
              <a:buClr>
                <a:srgbClr val="FFFFFF"/>
              </a:buClr>
              <a:buSzPts val="2000"/>
              <a:buFont typeface="Roboto Light" panose="02000000000000000000" pitchFamily="2" charset="0"/>
              <a:buNone/>
            </a:pPr>
            <a:r>
              <a:rPr lang="en-US" altLang="en-US" sz="2000" b="1">
                <a:solidFill>
                  <a:srgbClr val="FFFFFF"/>
                </a:solidFill>
                <a:latin typeface="Roboto" panose="02000000000000000000" pitchFamily="2" charset="0"/>
                <a:ea typeface="Roboto" panose="02000000000000000000" pitchFamily="2" charset="0"/>
                <a:cs typeface="Roboto Light" panose="02000000000000000000" pitchFamily="2" charset="0"/>
                <a:sym typeface="Roboto Light" panose="02000000000000000000" pitchFamily="2" charset="0"/>
              </a:rPr>
              <a:t>(B2) Design and Production Assignment - Creating a game</a:t>
            </a:r>
          </a:p>
        </p:txBody>
      </p:sp>
      <p:sp>
        <p:nvSpPr>
          <p:cNvPr id="26628" name="Google Shape;132;p17">
            <a:extLst>
              <a:ext uri="{FF2B5EF4-FFF2-40B4-BE49-F238E27FC236}">
                <a16:creationId xmlns:a16="http://schemas.microsoft.com/office/drawing/2014/main" id="{CDA54F68-FCC8-6F3C-F942-BF35CF8E40D2}"/>
              </a:ext>
            </a:extLst>
          </p:cNvPr>
          <p:cNvSpPr txBox="1">
            <a:spLocks noGrp="1" noChangeArrowheads="1"/>
          </p:cNvSpPr>
          <p:nvPr>
            <p:ph type="title" idx="4"/>
          </p:nvPr>
        </p:nvSpPr>
        <p:spPr>
          <a:xfrm>
            <a:off x="0" y="0"/>
            <a:ext cx="576263" cy="573088"/>
          </a:xfrm>
        </p:spPr>
        <p:txBody>
          <a:bodyPr/>
          <a:lstStyle/>
          <a:p>
            <a:pPr eaLnBrk="1" hangingPunct="1">
              <a:spcBef>
                <a:spcPct val="0"/>
              </a:spcBef>
              <a:spcAft>
                <a:spcPct val="0"/>
              </a:spcAft>
              <a:buClr>
                <a:srgbClr val="FFFFFF"/>
              </a:buClr>
              <a:buSzPts val="2000"/>
              <a:buFont typeface="Roboto Light" panose="02000000000000000000" pitchFamily="2" charset="0"/>
              <a:buNone/>
            </a:pPr>
            <a:r>
              <a:rPr lang="en-US" altLang="en-US">
                <a:solidFill>
                  <a:srgbClr val="FFFFFF"/>
                </a:solidFill>
                <a:latin typeface="Roboto" panose="02000000000000000000" pitchFamily="2" charset="0"/>
                <a:ea typeface="Roboto" panose="02000000000000000000" pitchFamily="2" charset="0"/>
                <a:cs typeface="Roboto Light" panose="02000000000000000000" pitchFamily="2" charset="0"/>
                <a:sym typeface="Roboto Light" panose="02000000000000000000" pitchFamily="2" charset="0"/>
              </a:rPr>
              <a:t>B</a:t>
            </a:r>
          </a:p>
        </p:txBody>
      </p:sp>
      <p:sp>
        <p:nvSpPr>
          <p:cNvPr id="2" name="Google Shape;133;p17">
            <a:extLst>
              <a:ext uri="{FF2B5EF4-FFF2-40B4-BE49-F238E27FC236}">
                <a16:creationId xmlns:a16="http://schemas.microsoft.com/office/drawing/2014/main" id="{E3C3C767-EB34-9F07-D024-31ABD8AD3420}"/>
              </a:ext>
            </a:extLst>
          </p:cNvPr>
          <p:cNvSpPr txBox="1">
            <a:spLocks/>
          </p:cNvSpPr>
          <p:nvPr/>
        </p:nvSpPr>
        <p:spPr>
          <a:xfrm>
            <a:off x="182563" y="1975112"/>
            <a:ext cx="3138696" cy="2047484"/>
          </a:xfrm>
          <a:prstGeom prst="rect">
            <a:avLst/>
          </a:prstGeom>
          <a:noFill/>
          <a:ln>
            <a:noFill/>
          </a:ln>
        </p:spPr>
        <p:txBody>
          <a:bodyPr spcFirstLastPara="1" lIns="91425" tIns="91425" rIns="91425" bIns="91425" anchor="t"/>
          <a:lstStyle>
            <a:defPPr marR="0" lvl="0" algn="l" rtl="0">
              <a:lnSpc>
                <a:spcPct val="100000"/>
              </a:lnSpc>
              <a:spcBef>
                <a:spcPts val="0"/>
              </a:spcBef>
              <a:spcAft>
                <a:spcPts val="0"/>
              </a:spcAft>
            </a:defPPr>
            <a:lvl1pPr marL="457200" marR="0" lvl="0" indent="-292100" algn="l" rtl="0">
              <a:lnSpc>
                <a:spcPct val="104000"/>
              </a:lnSpc>
              <a:spcBef>
                <a:spcPts val="0"/>
              </a:spcBef>
              <a:spcAft>
                <a:spcPts val="0"/>
              </a:spcAft>
              <a:buClr>
                <a:srgbClr val="FFFFFF"/>
              </a:buClr>
              <a:buSzPts val="1000"/>
              <a:buFont typeface="Roboto"/>
              <a:buNone/>
              <a:defRPr sz="1400" b="1" i="0" u="none" strike="noStrike" cap="none">
                <a:solidFill>
                  <a:srgbClr val="FFFFFF"/>
                </a:solidFill>
                <a:latin typeface="Roboto"/>
                <a:ea typeface="Roboto"/>
                <a:cs typeface="Roboto"/>
                <a:sym typeface="Roboto"/>
              </a:defRPr>
            </a:lvl1pPr>
            <a:lvl2pPr marL="914400" marR="0" lvl="1" indent="-292100" algn="l" rtl="0">
              <a:lnSpc>
                <a:spcPct val="104000"/>
              </a:lnSpc>
              <a:spcBef>
                <a:spcPts val="800"/>
              </a:spcBef>
              <a:spcAft>
                <a:spcPts val="0"/>
              </a:spcAft>
              <a:buClr>
                <a:srgbClr val="FFFFFF"/>
              </a:buClr>
              <a:buSzPts val="1000"/>
              <a:buFont typeface="Roboto"/>
              <a:buNone/>
              <a:defRPr sz="1000" b="0" i="1" u="none" strike="noStrike" cap="none">
                <a:solidFill>
                  <a:srgbClr val="FFFFFF"/>
                </a:solidFill>
                <a:latin typeface="Roboto"/>
                <a:ea typeface="Roboto"/>
                <a:cs typeface="Roboto"/>
                <a:sym typeface="Roboto"/>
              </a:defRPr>
            </a:lvl2pPr>
            <a:lvl3pPr marL="1371600" marR="0" lvl="2" indent="-292100" algn="l" rtl="0">
              <a:lnSpc>
                <a:spcPct val="104000"/>
              </a:lnSpc>
              <a:spcBef>
                <a:spcPts val="800"/>
              </a:spcBef>
              <a:spcAft>
                <a:spcPts val="0"/>
              </a:spcAft>
              <a:buClr>
                <a:srgbClr val="FFFFFF"/>
              </a:buClr>
              <a:buSzPts val="1000"/>
              <a:buFont typeface="Roboto"/>
              <a:buNone/>
              <a:defRPr sz="1000" b="0" i="0" u="sng" strike="noStrike" cap="none">
                <a:solidFill>
                  <a:srgbClr val="FFFFFF"/>
                </a:solidFill>
                <a:latin typeface="Roboto"/>
                <a:ea typeface="Roboto"/>
                <a:cs typeface="Roboto"/>
                <a:sym typeface="Roboto"/>
              </a:defRPr>
            </a:lvl3pPr>
            <a:lvl4pPr marL="1828800" marR="0" lvl="3" indent="-292100" algn="l" rtl="0">
              <a:lnSpc>
                <a:spcPct val="104000"/>
              </a:lnSpc>
              <a:spcBef>
                <a:spcPts val="800"/>
              </a:spcBef>
              <a:spcAft>
                <a:spcPts val="0"/>
              </a:spcAft>
              <a:buClr>
                <a:srgbClr val="FFFFFF"/>
              </a:buClr>
              <a:buSzPts val="1000"/>
              <a:buFont typeface="Roboto"/>
              <a:buNone/>
              <a:defRPr sz="1000" b="0" i="0" u="none" strike="noStrike" cap="none">
                <a:solidFill>
                  <a:srgbClr val="FFFFFF"/>
                </a:solidFill>
                <a:latin typeface="Roboto"/>
                <a:ea typeface="Roboto"/>
                <a:cs typeface="Roboto"/>
                <a:sym typeface="Roboto"/>
              </a:defRPr>
            </a:lvl4pPr>
            <a:lvl5pPr marL="2286000" marR="0" lvl="4" indent="-292100" algn="l" rtl="0">
              <a:lnSpc>
                <a:spcPct val="104000"/>
              </a:lnSpc>
              <a:spcBef>
                <a:spcPts val="800"/>
              </a:spcBef>
              <a:spcAft>
                <a:spcPts val="0"/>
              </a:spcAft>
              <a:buClr>
                <a:srgbClr val="FFFFFF"/>
              </a:buClr>
              <a:buSzPts val="1000"/>
              <a:buFont typeface="Roboto"/>
              <a:buNone/>
              <a:defRPr sz="1000" b="0" i="1" u="none" strike="noStrike" cap="none">
                <a:solidFill>
                  <a:srgbClr val="FFFFFF"/>
                </a:solidFill>
                <a:latin typeface="Roboto"/>
                <a:ea typeface="Roboto"/>
                <a:cs typeface="Roboto"/>
                <a:sym typeface="Roboto"/>
              </a:defRPr>
            </a:lvl5pPr>
            <a:lvl6pPr marL="2743200" marR="0" lvl="5" indent="-292100" algn="l" rtl="0">
              <a:lnSpc>
                <a:spcPct val="104000"/>
              </a:lnSpc>
              <a:spcBef>
                <a:spcPts val="800"/>
              </a:spcBef>
              <a:spcAft>
                <a:spcPts val="0"/>
              </a:spcAft>
              <a:buClr>
                <a:srgbClr val="FFFFFF"/>
              </a:buClr>
              <a:buSzPts val="1000"/>
              <a:buFont typeface="Roboto"/>
              <a:buNone/>
              <a:defRPr sz="1000" b="0" i="0" u="sng" strike="noStrike" cap="none">
                <a:solidFill>
                  <a:srgbClr val="FFFFFF"/>
                </a:solidFill>
                <a:latin typeface="Roboto"/>
                <a:ea typeface="Roboto"/>
                <a:cs typeface="Roboto"/>
                <a:sym typeface="Roboto"/>
              </a:defRPr>
            </a:lvl6pPr>
            <a:lvl7pPr marL="3200400" marR="0" lvl="6" indent="-292100" algn="l" rtl="0">
              <a:lnSpc>
                <a:spcPct val="104000"/>
              </a:lnSpc>
              <a:spcBef>
                <a:spcPts val="800"/>
              </a:spcBef>
              <a:spcAft>
                <a:spcPts val="0"/>
              </a:spcAft>
              <a:buClr>
                <a:srgbClr val="FFFFFF"/>
              </a:buClr>
              <a:buSzPts val="1000"/>
              <a:buFont typeface="Roboto"/>
              <a:buNone/>
              <a:defRPr sz="1000" b="0" i="0" u="none" strike="noStrike" cap="none">
                <a:solidFill>
                  <a:srgbClr val="FFFFFF"/>
                </a:solidFill>
                <a:latin typeface="Roboto"/>
                <a:ea typeface="Roboto"/>
                <a:cs typeface="Roboto"/>
                <a:sym typeface="Roboto"/>
              </a:defRPr>
            </a:lvl7pPr>
            <a:lvl8pPr marL="3657600" marR="0" lvl="7" indent="-292100" algn="l" rtl="0">
              <a:lnSpc>
                <a:spcPct val="104000"/>
              </a:lnSpc>
              <a:spcBef>
                <a:spcPts val="800"/>
              </a:spcBef>
              <a:spcAft>
                <a:spcPts val="0"/>
              </a:spcAft>
              <a:buClr>
                <a:srgbClr val="FFFFFF"/>
              </a:buClr>
              <a:buSzPts val="1000"/>
              <a:buFont typeface="Roboto"/>
              <a:buNone/>
              <a:defRPr sz="1000" b="0" i="1" u="none" strike="noStrike" cap="none">
                <a:solidFill>
                  <a:srgbClr val="FFFFFF"/>
                </a:solidFill>
                <a:latin typeface="Roboto"/>
                <a:ea typeface="Roboto"/>
                <a:cs typeface="Roboto"/>
                <a:sym typeface="Roboto"/>
              </a:defRPr>
            </a:lvl8pPr>
            <a:lvl9pPr marL="4114800" marR="0" lvl="8" indent="-292100" algn="l" rtl="0">
              <a:lnSpc>
                <a:spcPct val="104000"/>
              </a:lnSpc>
              <a:spcBef>
                <a:spcPts val="800"/>
              </a:spcBef>
              <a:spcAft>
                <a:spcPts val="800"/>
              </a:spcAft>
              <a:buClr>
                <a:srgbClr val="FFFFFF"/>
              </a:buClr>
              <a:buSzPts val="1000"/>
              <a:buFont typeface="Roboto"/>
              <a:buNone/>
              <a:defRPr sz="1000" b="0" i="0" u="sng" strike="noStrike" cap="none">
                <a:solidFill>
                  <a:srgbClr val="FFFFFF"/>
                </a:solidFill>
                <a:latin typeface="Roboto"/>
                <a:ea typeface="Roboto"/>
                <a:cs typeface="Roboto"/>
                <a:sym typeface="Roboto"/>
              </a:defRPr>
            </a:lvl9pPr>
          </a:lstStyle>
          <a:p>
            <a:pPr marL="87630" indent="0" eaLnBrk="1" fontAlgn="auto" hangingPunct="1">
              <a:defRPr/>
            </a:pPr>
            <a:r>
              <a:rPr lang="en-GB" sz="1000" b="0" kern="0">
                <a:latin typeface="+mn-lt"/>
              </a:rPr>
              <a:t> </a:t>
            </a:r>
            <a:endParaRPr lang="lv-LV"/>
          </a:p>
          <a:p>
            <a:pPr marL="87630" indent="0">
              <a:defRPr/>
            </a:pPr>
            <a:endParaRPr lang="en-GB" sz="1000" b="0" kern="0">
              <a:latin typeface="+mn-lt"/>
            </a:endParaRPr>
          </a:p>
          <a:p>
            <a:pPr marL="87630" indent="0">
              <a:defRPr/>
            </a:pPr>
            <a:endParaRPr lang="en-GB" sz="1000" b="0" kern="0">
              <a:latin typeface="+mn-lt"/>
            </a:endParaRPr>
          </a:p>
          <a:p>
            <a:pPr marL="87630" indent="0">
              <a:defRPr/>
            </a:pPr>
            <a:endParaRPr lang="en-GB" sz="1000" b="0" kern="0">
              <a:latin typeface="+mn-lt"/>
            </a:endParaRPr>
          </a:p>
          <a:p>
            <a:pPr marL="87630" indent="0">
              <a:defRPr/>
            </a:pPr>
            <a:endParaRPr lang="en-GB" sz="1000" b="0" kern="0">
              <a:latin typeface="+mn-lt"/>
            </a:endParaRPr>
          </a:p>
          <a:p>
            <a:pPr marL="87630" indent="0">
              <a:defRPr/>
            </a:pPr>
            <a:endParaRPr lang="en-GB" sz="1000" b="0" kern="0">
              <a:latin typeface="+mn-lt"/>
            </a:endParaRPr>
          </a:p>
          <a:p>
            <a:pPr marL="87630" indent="0">
              <a:defRPr/>
            </a:pPr>
            <a:endParaRPr lang="en-GB" sz="1000" b="0" kern="0">
              <a:latin typeface="+mn-lt"/>
            </a:endParaRPr>
          </a:p>
          <a:p>
            <a:pPr marL="87630" indent="0">
              <a:defRPr/>
            </a:pPr>
            <a:endParaRPr lang="en-GB" sz="1000" b="0" kern="0">
              <a:latin typeface="+mn-lt"/>
            </a:endParaRPr>
          </a:p>
          <a:p>
            <a:pPr marL="87630" indent="0">
              <a:defRPr/>
            </a:pPr>
            <a:endParaRPr lang="en-GB" sz="1000" b="0" kern="0">
              <a:latin typeface="+mn-lt"/>
            </a:endParaRPr>
          </a:p>
          <a:p>
            <a:pPr marL="87630" indent="0">
              <a:defRPr/>
            </a:pPr>
            <a:endParaRPr lang="en-GB" sz="1000" b="0" kern="0">
              <a:latin typeface="+mn-lt"/>
            </a:endParaRPr>
          </a:p>
          <a:p>
            <a:pPr marL="87630" indent="0">
              <a:defRPr/>
            </a:pPr>
            <a:endParaRPr lang="en-GB" sz="1000" b="0" kern="0">
              <a:latin typeface="+mn-lt"/>
            </a:endParaRPr>
          </a:p>
          <a:p>
            <a:pPr marL="87630" indent="0">
              <a:defRPr/>
            </a:pPr>
            <a:endParaRPr lang="en-GB" sz="1000" b="0" kern="0">
              <a:latin typeface="+mn-lt"/>
            </a:endParaRPr>
          </a:p>
          <a:p>
            <a:pPr marL="87630" indent="0">
              <a:defRPr/>
            </a:pPr>
            <a:endParaRPr lang="en-GB" sz="1000" b="0" kern="0">
              <a:latin typeface="+mn-lt"/>
            </a:endParaRPr>
          </a:p>
          <a:p>
            <a:pPr marL="87630" indent="0">
              <a:defRPr/>
            </a:pPr>
            <a:endParaRPr lang="en-GB" sz="1000" b="0" kern="0">
              <a:latin typeface="+mn-lt"/>
            </a:endParaRPr>
          </a:p>
          <a:p>
            <a:pPr marL="87630" indent="0">
              <a:defRPr/>
            </a:pPr>
            <a:endParaRPr lang="en-GB" sz="1000" b="0" kern="0">
              <a:latin typeface="+mn-lt"/>
            </a:endParaRPr>
          </a:p>
          <a:p>
            <a:pPr marL="285750" indent="-285750" eaLnBrk="1" fontAlgn="auto" hangingPunct="1">
              <a:buFont typeface="Arial" panose="020B0604020202020204" pitchFamily="34" charset="0"/>
              <a:buChar char="•"/>
              <a:defRPr/>
            </a:pPr>
            <a:endParaRPr lang="en-GB" sz="1600" kern="0">
              <a:latin typeface="+mn-lt"/>
            </a:endParaRPr>
          </a:p>
        </p:txBody>
      </p:sp>
      <p:sp>
        <p:nvSpPr>
          <p:cNvPr id="3" name="Google Shape;133;p17">
            <a:extLst>
              <a:ext uri="{FF2B5EF4-FFF2-40B4-BE49-F238E27FC236}">
                <a16:creationId xmlns:a16="http://schemas.microsoft.com/office/drawing/2014/main" id="{DF0C6206-BCB8-CE09-7A0D-DBB3B20C9A1A}"/>
              </a:ext>
            </a:extLst>
          </p:cNvPr>
          <p:cNvSpPr txBox="1">
            <a:spLocks/>
          </p:cNvSpPr>
          <p:nvPr/>
        </p:nvSpPr>
        <p:spPr>
          <a:xfrm>
            <a:off x="183657" y="666750"/>
            <a:ext cx="8778853" cy="1509007"/>
          </a:xfrm>
          <a:prstGeom prst="rect">
            <a:avLst/>
          </a:prstGeom>
          <a:noFill/>
          <a:ln>
            <a:solidFill>
              <a:schemeClr val="tx2">
                <a:lumMod val="50000"/>
              </a:schemeClr>
            </a:solidFill>
          </a:ln>
        </p:spPr>
        <p:txBody>
          <a:bodyPr spcFirstLastPara="1" lIns="91425" tIns="91425" rIns="91425" bIns="91425" anchor="t"/>
          <a:lstStyle>
            <a:defPPr marR="0" lvl="0" algn="l" rtl="0">
              <a:lnSpc>
                <a:spcPct val="100000"/>
              </a:lnSpc>
              <a:spcBef>
                <a:spcPts val="0"/>
              </a:spcBef>
              <a:spcAft>
                <a:spcPts val="0"/>
              </a:spcAft>
            </a:defPPr>
            <a:lvl1pPr marL="457200" marR="0" lvl="0" indent="-292100" algn="l" rtl="0">
              <a:lnSpc>
                <a:spcPct val="104000"/>
              </a:lnSpc>
              <a:spcBef>
                <a:spcPts val="0"/>
              </a:spcBef>
              <a:spcAft>
                <a:spcPts val="0"/>
              </a:spcAft>
              <a:buClr>
                <a:srgbClr val="FFFFFF"/>
              </a:buClr>
              <a:buSzPts val="1000"/>
              <a:buFont typeface="Roboto"/>
              <a:buNone/>
              <a:defRPr sz="1400" b="1" i="0" u="none" strike="noStrike" cap="none">
                <a:solidFill>
                  <a:srgbClr val="FFFFFF"/>
                </a:solidFill>
                <a:latin typeface="Roboto"/>
                <a:ea typeface="Roboto"/>
                <a:cs typeface="Roboto"/>
                <a:sym typeface="Roboto"/>
              </a:defRPr>
            </a:lvl1pPr>
            <a:lvl2pPr marL="914400" marR="0" lvl="1" indent="-292100" algn="l" rtl="0">
              <a:lnSpc>
                <a:spcPct val="104000"/>
              </a:lnSpc>
              <a:spcBef>
                <a:spcPts val="800"/>
              </a:spcBef>
              <a:spcAft>
                <a:spcPts val="0"/>
              </a:spcAft>
              <a:buClr>
                <a:srgbClr val="FFFFFF"/>
              </a:buClr>
              <a:buSzPts val="1000"/>
              <a:buFont typeface="Roboto"/>
              <a:buNone/>
              <a:defRPr sz="1000" b="0" i="1" u="none" strike="noStrike" cap="none">
                <a:solidFill>
                  <a:srgbClr val="FFFFFF"/>
                </a:solidFill>
                <a:latin typeface="Roboto"/>
                <a:ea typeface="Roboto"/>
                <a:cs typeface="Roboto"/>
                <a:sym typeface="Roboto"/>
              </a:defRPr>
            </a:lvl2pPr>
            <a:lvl3pPr marL="1371600" marR="0" lvl="2" indent="-292100" algn="l" rtl="0">
              <a:lnSpc>
                <a:spcPct val="104000"/>
              </a:lnSpc>
              <a:spcBef>
                <a:spcPts val="800"/>
              </a:spcBef>
              <a:spcAft>
                <a:spcPts val="0"/>
              </a:spcAft>
              <a:buClr>
                <a:srgbClr val="FFFFFF"/>
              </a:buClr>
              <a:buSzPts val="1000"/>
              <a:buFont typeface="Roboto"/>
              <a:buNone/>
              <a:defRPr sz="1000" b="0" i="0" u="sng" strike="noStrike" cap="none">
                <a:solidFill>
                  <a:srgbClr val="FFFFFF"/>
                </a:solidFill>
                <a:latin typeface="Roboto"/>
                <a:ea typeface="Roboto"/>
                <a:cs typeface="Roboto"/>
                <a:sym typeface="Roboto"/>
              </a:defRPr>
            </a:lvl3pPr>
            <a:lvl4pPr marL="1828800" marR="0" lvl="3" indent="-292100" algn="l" rtl="0">
              <a:lnSpc>
                <a:spcPct val="104000"/>
              </a:lnSpc>
              <a:spcBef>
                <a:spcPts val="800"/>
              </a:spcBef>
              <a:spcAft>
                <a:spcPts val="0"/>
              </a:spcAft>
              <a:buClr>
                <a:srgbClr val="FFFFFF"/>
              </a:buClr>
              <a:buSzPts val="1000"/>
              <a:buFont typeface="Roboto"/>
              <a:buNone/>
              <a:defRPr sz="1000" b="0" i="0" u="none" strike="noStrike" cap="none">
                <a:solidFill>
                  <a:srgbClr val="FFFFFF"/>
                </a:solidFill>
                <a:latin typeface="Roboto"/>
                <a:ea typeface="Roboto"/>
                <a:cs typeface="Roboto"/>
                <a:sym typeface="Roboto"/>
              </a:defRPr>
            </a:lvl4pPr>
            <a:lvl5pPr marL="2286000" marR="0" lvl="4" indent="-292100" algn="l" rtl="0">
              <a:lnSpc>
                <a:spcPct val="104000"/>
              </a:lnSpc>
              <a:spcBef>
                <a:spcPts val="800"/>
              </a:spcBef>
              <a:spcAft>
                <a:spcPts val="0"/>
              </a:spcAft>
              <a:buClr>
                <a:srgbClr val="FFFFFF"/>
              </a:buClr>
              <a:buSzPts val="1000"/>
              <a:buFont typeface="Roboto"/>
              <a:buNone/>
              <a:defRPr sz="1000" b="0" i="1" u="none" strike="noStrike" cap="none">
                <a:solidFill>
                  <a:srgbClr val="FFFFFF"/>
                </a:solidFill>
                <a:latin typeface="Roboto"/>
                <a:ea typeface="Roboto"/>
                <a:cs typeface="Roboto"/>
                <a:sym typeface="Roboto"/>
              </a:defRPr>
            </a:lvl5pPr>
            <a:lvl6pPr marL="2743200" marR="0" lvl="5" indent="-292100" algn="l" rtl="0">
              <a:lnSpc>
                <a:spcPct val="104000"/>
              </a:lnSpc>
              <a:spcBef>
                <a:spcPts val="800"/>
              </a:spcBef>
              <a:spcAft>
                <a:spcPts val="0"/>
              </a:spcAft>
              <a:buClr>
                <a:srgbClr val="FFFFFF"/>
              </a:buClr>
              <a:buSzPts val="1000"/>
              <a:buFont typeface="Roboto"/>
              <a:buNone/>
              <a:defRPr sz="1000" b="0" i="0" u="sng" strike="noStrike" cap="none">
                <a:solidFill>
                  <a:srgbClr val="FFFFFF"/>
                </a:solidFill>
                <a:latin typeface="Roboto"/>
                <a:ea typeface="Roboto"/>
                <a:cs typeface="Roboto"/>
                <a:sym typeface="Roboto"/>
              </a:defRPr>
            </a:lvl6pPr>
            <a:lvl7pPr marL="3200400" marR="0" lvl="6" indent="-292100" algn="l" rtl="0">
              <a:lnSpc>
                <a:spcPct val="104000"/>
              </a:lnSpc>
              <a:spcBef>
                <a:spcPts val="800"/>
              </a:spcBef>
              <a:spcAft>
                <a:spcPts val="0"/>
              </a:spcAft>
              <a:buClr>
                <a:srgbClr val="FFFFFF"/>
              </a:buClr>
              <a:buSzPts val="1000"/>
              <a:buFont typeface="Roboto"/>
              <a:buNone/>
              <a:defRPr sz="1000" b="0" i="0" u="none" strike="noStrike" cap="none">
                <a:solidFill>
                  <a:srgbClr val="FFFFFF"/>
                </a:solidFill>
                <a:latin typeface="Roboto"/>
                <a:ea typeface="Roboto"/>
                <a:cs typeface="Roboto"/>
                <a:sym typeface="Roboto"/>
              </a:defRPr>
            </a:lvl7pPr>
            <a:lvl8pPr marL="3657600" marR="0" lvl="7" indent="-292100" algn="l" rtl="0">
              <a:lnSpc>
                <a:spcPct val="104000"/>
              </a:lnSpc>
              <a:spcBef>
                <a:spcPts val="800"/>
              </a:spcBef>
              <a:spcAft>
                <a:spcPts val="0"/>
              </a:spcAft>
              <a:buClr>
                <a:srgbClr val="FFFFFF"/>
              </a:buClr>
              <a:buSzPts val="1000"/>
              <a:buFont typeface="Roboto"/>
              <a:buNone/>
              <a:defRPr sz="1000" b="0" i="1" u="none" strike="noStrike" cap="none">
                <a:solidFill>
                  <a:srgbClr val="FFFFFF"/>
                </a:solidFill>
                <a:latin typeface="Roboto"/>
                <a:ea typeface="Roboto"/>
                <a:cs typeface="Roboto"/>
                <a:sym typeface="Roboto"/>
              </a:defRPr>
            </a:lvl8pPr>
            <a:lvl9pPr marL="4114800" marR="0" lvl="8" indent="-292100" algn="l" rtl="0">
              <a:lnSpc>
                <a:spcPct val="104000"/>
              </a:lnSpc>
              <a:spcBef>
                <a:spcPts val="800"/>
              </a:spcBef>
              <a:spcAft>
                <a:spcPts val="800"/>
              </a:spcAft>
              <a:buClr>
                <a:srgbClr val="FFFFFF"/>
              </a:buClr>
              <a:buSzPts val="1000"/>
              <a:buFont typeface="Roboto"/>
              <a:buNone/>
              <a:defRPr sz="1000" b="0" i="0" u="sng" strike="noStrike" cap="none">
                <a:solidFill>
                  <a:srgbClr val="FFFFFF"/>
                </a:solidFill>
                <a:latin typeface="Roboto"/>
                <a:ea typeface="Roboto"/>
                <a:cs typeface="Roboto"/>
                <a:sym typeface="Roboto"/>
              </a:defRPr>
            </a:lvl9pPr>
          </a:lstStyle>
          <a:p>
            <a:pPr eaLnBrk="1" fontAlgn="auto" hangingPunct="1">
              <a:buFont typeface="Arial"/>
              <a:buChar char="•"/>
              <a:defRPr/>
            </a:pPr>
            <a:r>
              <a:rPr lang="en-GB" sz="1000" kern="0"/>
              <a:t>Title: </a:t>
            </a:r>
            <a:r>
              <a:rPr lang="en-GB" sz="1000" kern="0" err="1"/>
              <a:t>TowerKing</a:t>
            </a:r>
            <a:endParaRPr lang="en-GB" kern="0"/>
          </a:p>
          <a:p>
            <a:pPr>
              <a:buFont typeface="Arial"/>
              <a:buChar char="•"/>
              <a:defRPr/>
            </a:pPr>
            <a:r>
              <a:rPr lang="en-GB" sz="1000" kern="0"/>
              <a:t>Description:</a:t>
            </a:r>
            <a:br>
              <a:rPr lang="en-GB" sz="1000" kern="0"/>
            </a:br>
            <a:r>
              <a:rPr lang="en-GB" sz="1000" kern="0"/>
              <a:t> </a:t>
            </a:r>
            <a:r>
              <a:rPr lang="en-GB" sz="1000" i="1" kern="0" err="1"/>
              <a:t>TowerKing</a:t>
            </a:r>
            <a:r>
              <a:rPr lang="en-GB" sz="1000" kern="0"/>
              <a:t> is a 2D side-scroller where the main objective is to reach the top of a towering structure. Players must avoid obstacles such as falling platforms and moving enemies. The core gameplay loop focuses on fun, challenging platforming and encourages players to find faster, more efficient routes to complete the game.</a:t>
            </a:r>
            <a:endParaRPr lang="en-GB"/>
          </a:p>
          <a:p>
            <a:pPr marL="259080" indent="-171450">
              <a:buFont typeface="Arial"/>
              <a:buChar char="•"/>
              <a:defRPr/>
            </a:pPr>
            <a:endParaRPr lang="en-GB" sz="1000" kern="0">
              <a:solidFill>
                <a:schemeClr val="bg1"/>
              </a:solidFill>
            </a:endParaRPr>
          </a:p>
        </p:txBody>
      </p:sp>
      <p:sp>
        <p:nvSpPr>
          <p:cNvPr id="4" name="Google Shape;133;p17">
            <a:extLst>
              <a:ext uri="{FF2B5EF4-FFF2-40B4-BE49-F238E27FC236}">
                <a16:creationId xmlns:a16="http://schemas.microsoft.com/office/drawing/2014/main" id="{2BDE3CA7-E6CA-0A48-5712-8D069540BE19}"/>
              </a:ext>
            </a:extLst>
          </p:cNvPr>
          <p:cNvSpPr txBox="1">
            <a:spLocks/>
          </p:cNvSpPr>
          <p:nvPr/>
        </p:nvSpPr>
        <p:spPr>
          <a:xfrm>
            <a:off x="181271" y="4061396"/>
            <a:ext cx="3142189" cy="1034319"/>
          </a:xfrm>
          <a:prstGeom prst="rect">
            <a:avLst/>
          </a:prstGeom>
          <a:noFill/>
          <a:ln>
            <a:solidFill>
              <a:schemeClr val="tx2">
                <a:lumMod val="50000"/>
              </a:schemeClr>
            </a:solidFill>
          </a:ln>
        </p:spPr>
        <p:txBody>
          <a:bodyPr spcFirstLastPara="1" lIns="91425" tIns="91425" rIns="91425" bIns="91425" anchor="t"/>
          <a:lstStyle>
            <a:defPPr marR="0" lvl="0" algn="l" rtl="0">
              <a:lnSpc>
                <a:spcPct val="100000"/>
              </a:lnSpc>
              <a:spcBef>
                <a:spcPts val="0"/>
              </a:spcBef>
              <a:spcAft>
                <a:spcPts val="0"/>
              </a:spcAft>
            </a:defPPr>
            <a:lvl1pPr marL="457200" marR="0" lvl="0" indent="-292100" algn="l" rtl="0">
              <a:lnSpc>
                <a:spcPct val="104000"/>
              </a:lnSpc>
              <a:spcBef>
                <a:spcPts val="0"/>
              </a:spcBef>
              <a:spcAft>
                <a:spcPts val="0"/>
              </a:spcAft>
              <a:buClr>
                <a:srgbClr val="FFFFFF"/>
              </a:buClr>
              <a:buSzPts val="1000"/>
              <a:buFont typeface="Roboto"/>
              <a:buNone/>
              <a:defRPr sz="1400" b="1" i="0" u="none" strike="noStrike" cap="none">
                <a:solidFill>
                  <a:srgbClr val="FFFFFF"/>
                </a:solidFill>
                <a:latin typeface="Roboto"/>
                <a:ea typeface="Roboto"/>
                <a:cs typeface="Roboto"/>
                <a:sym typeface="Roboto"/>
              </a:defRPr>
            </a:lvl1pPr>
            <a:lvl2pPr marL="914400" marR="0" lvl="1" indent="-292100" algn="l" rtl="0">
              <a:lnSpc>
                <a:spcPct val="104000"/>
              </a:lnSpc>
              <a:spcBef>
                <a:spcPts val="800"/>
              </a:spcBef>
              <a:spcAft>
                <a:spcPts val="0"/>
              </a:spcAft>
              <a:buClr>
                <a:srgbClr val="FFFFFF"/>
              </a:buClr>
              <a:buSzPts val="1000"/>
              <a:buFont typeface="Roboto"/>
              <a:buNone/>
              <a:defRPr sz="1000" b="0" i="1" u="none" strike="noStrike" cap="none">
                <a:solidFill>
                  <a:srgbClr val="FFFFFF"/>
                </a:solidFill>
                <a:latin typeface="Roboto"/>
                <a:ea typeface="Roboto"/>
                <a:cs typeface="Roboto"/>
                <a:sym typeface="Roboto"/>
              </a:defRPr>
            </a:lvl2pPr>
            <a:lvl3pPr marL="1371600" marR="0" lvl="2" indent="-292100" algn="l" rtl="0">
              <a:lnSpc>
                <a:spcPct val="104000"/>
              </a:lnSpc>
              <a:spcBef>
                <a:spcPts val="800"/>
              </a:spcBef>
              <a:spcAft>
                <a:spcPts val="0"/>
              </a:spcAft>
              <a:buClr>
                <a:srgbClr val="FFFFFF"/>
              </a:buClr>
              <a:buSzPts val="1000"/>
              <a:buFont typeface="Roboto"/>
              <a:buNone/>
              <a:defRPr sz="1000" b="0" i="0" u="sng" strike="noStrike" cap="none">
                <a:solidFill>
                  <a:srgbClr val="FFFFFF"/>
                </a:solidFill>
                <a:latin typeface="Roboto"/>
                <a:ea typeface="Roboto"/>
                <a:cs typeface="Roboto"/>
                <a:sym typeface="Roboto"/>
              </a:defRPr>
            </a:lvl3pPr>
            <a:lvl4pPr marL="1828800" marR="0" lvl="3" indent="-292100" algn="l" rtl="0">
              <a:lnSpc>
                <a:spcPct val="104000"/>
              </a:lnSpc>
              <a:spcBef>
                <a:spcPts val="800"/>
              </a:spcBef>
              <a:spcAft>
                <a:spcPts val="0"/>
              </a:spcAft>
              <a:buClr>
                <a:srgbClr val="FFFFFF"/>
              </a:buClr>
              <a:buSzPts val="1000"/>
              <a:buFont typeface="Roboto"/>
              <a:buNone/>
              <a:defRPr sz="1000" b="0" i="0" u="none" strike="noStrike" cap="none">
                <a:solidFill>
                  <a:srgbClr val="FFFFFF"/>
                </a:solidFill>
                <a:latin typeface="Roboto"/>
                <a:ea typeface="Roboto"/>
                <a:cs typeface="Roboto"/>
                <a:sym typeface="Roboto"/>
              </a:defRPr>
            </a:lvl4pPr>
            <a:lvl5pPr marL="2286000" marR="0" lvl="4" indent="-292100" algn="l" rtl="0">
              <a:lnSpc>
                <a:spcPct val="104000"/>
              </a:lnSpc>
              <a:spcBef>
                <a:spcPts val="800"/>
              </a:spcBef>
              <a:spcAft>
                <a:spcPts val="0"/>
              </a:spcAft>
              <a:buClr>
                <a:srgbClr val="FFFFFF"/>
              </a:buClr>
              <a:buSzPts val="1000"/>
              <a:buFont typeface="Roboto"/>
              <a:buNone/>
              <a:defRPr sz="1000" b="0" i="1" u="none" strike="noStrike" cap="none">
                <a:solidFill>
                  <a:srgbClr val="FFFFFF"/>
                </a:solidFill>
                <a:latin typeface="Roboto"/>
                <a:ea typeface="Roboto"/>
                <a:cs typeface="Roboto"/>
                <a:sym typeface="Roboto"/>
              </a:defRPr>
            </a:lvl5pPr>
            <a:lvl6pPr marL="2743200" marR="0" lvl="5" indent="-292100" algn="l" rtl="0">
              <a:lnSpc>
                <a:spcPct val="104000"/>
              </a:lnSpc>
              <a:spcBef>
                <a:spcPts val="800"/>
              </a:spcBef>
              <a:spcAft>
                <a:spcPts val="0"/>
              </a:spcAft>
              <a:buClr>
                <a:srgbClr val="FFFFFF"/>
              </a:buClr>
              <a:buSzPts val="1000"/>
              <a:buFont typeface="Roboto"/>
              <a:buNone/>
              <a:defRPr sz="1000" b="0" i="0" u="sng" strike="noStrike" cap="none">
                <a:solidFill>
                  <a:srgbClr val="FFFFFF"/>
                </a:solidFill>
                <a:latin typeface="Roboto"/>
                <a:ea typeface="Roboto"/>
                <a:cs typeface="Roboto"/>
                <a:sym typeface="Roboto"/>
              </a:defRPr>
            </a:lvl6pPr>
            <a:lvl7pPr marL="3200400" marR="0" lvl="6" indent="-292100" algn="l" rtl="0">
              <a:lnSpc>
                <a:spcPct val="104000"/>
              </a:lnSpc>
              <a:spcBef>
                <a:spcPts val="800"/>
              </a:spcBef>
              <a:spcAft>
                <a:spcPts val="0"/>
              </a:spcAft>
              <a:buClr>
                <a:srgbClr val="FFFFFF"/>
              </a:buClr>
              <a:buSzPts val="1000"/>
              <a:buFont typeface="Roboto"/>
              <a:buNone/>
              <a:defRPr sz="1000" b="0" i="0" u="none" strike="noStrike" cap="none">
                <a:solidFill>
                  <a:srgbClr val="FFFFFF"/>
                </a:solidFill>
                <a:latin typeface="Roboto"/>
                <a:ea typeface="Roboto"/>
                <a:cs typeface="Roboto"/>
                <a:sym typeface="Roboto"/>
              </a:defRPr>
            </a:lvl7pPr>
            <a:lvl8pPr marL="3657600" marR="0" lvl="7" indent="-292100" algn="l" rtl="0">
              <a:lnSpc>
                <a:spcPct val="104000"/>
              </a:lnSpc>
              <a:spcBef>
                <a:spcPts val="800"/>
              </a:spcBef>
              <a:spcAft>
                <a:spcPts val="0"/>
              </a:spcAft>
              <a:buClr>
                <a:srgbClr val="FFFFFF"/>
              </a:buClr>
              <a:buSzPts val="1000"/>
              <a:buFont typeface="Roboto"/>
              <a:buNone/>
              <a:defRPr sz="1000" b="0" i="1" u="none" strike="noStrike" cap="none">
                <a:solidFill>
                  <a:srgbClr val="FFFFFF"/>
                </a:solidFill>
                <a:latin typeface="Roboto"/>
                <a:ea typeface="Roboto"/>
                <a:cs typeface="Roboto"/>
                <a:sym typeface="Roboto"/>
              </a:defRPr>
            </a:lvl8pPr>
            <a:lvl9pPr marL="4114800" marR="0" lvl="8" indent="-292100" algn="l" rtl="0">
              <a:lnSpc>
                <a:spcPct val="104000"/>
              </a:lnSpc>
              <a:spcBef>
                <a:spcPts val="800"/>
              </a:spcBef>
              <a:spcAft>
                <a:spcPts val="800"/>
              </a:spcAft>
              <a:buClr>
                <a:srgbClr val="FFFFFF"/>
              </a:buClr>
              <a:buSzPts val="1000"/>
              <a:buFont typeface="Roboto"/>
              <a:buNone/>
              <a:defRPr sz="1000" b="0" i="0" u="sng" strike="noStrike" cap="none">
                <a:solidFill>
                  <a:srgbClr val="FFFFFF"/>
                </a:solidFill>
                <a:latin typeface="Roboto"/>
                <a:ea typeface="Roboto"/>
                <a:cs typeface="Roboto"/>
                <a:sym typeface="Roboto"/>
              </a:defRPr>
            </a:lvl9pPr>
          </a:lstStyle>
          <a:p>
            <a:pPr marL="0" indent="0">
              <a:defRPr/>
            </a:pPr>
            <a:r>
              <a:rPr lang="en-GB" sz="1000" kern="0">
                <a:solidFill>
                  <a:schemeClr val="bg1"/>
                </a:solidFill>
              </a:rPr>
              <a:t>In the first image, the player must collect two keys while dodging enemies and using jump pads to unlock a wall and reach the exit.</a:t>
            </a:r>
            <a:endParaRPr lang="lv-LV" sz="1000">
              <a:solidFill>
                <a:schemeClr val="bg1"/>
              </a:solidFill>
            </a:endParaRPr>
          </a:p>
        </p:txBody>
      </p:sp>
      <p:sp>
        <p:nvSpPr>
          <p:cNvPr id="5" name="Google Shape;133;p17">
            <a:extLst>
              <a:ext uri="{FF2B5EF4-FFF2-40B4-BE49-F238E27FC236}">
                <a16:creationId xmlns:a16="http://schemas.microsoft.com/office/drawing/2014/main" id="{89F8B839-2BDE-7758-C73E-9825C99BC80D}"/>
              </a:ext>
            </a:extLst>
          </p:cNvPr>
          <p:cNvSpPr txBox="1">
            <a:spLocks/>
          </p:cNvSpPr>
          <p:nvPr/>
        </p:nvSpPr>
        <p:spPr>
          <a:xfrm>
            <a:off x="3328109" y="4061394"/>
            <a:ext cx="3015240" cy="1034321"/>
          </a:xfrm>
          <a:prstGeom prst="rect">
            <a:avLst/>
          </a:prstGeom>
          <a:noFill/>
          <a:ln>
            <a:solidFill>
              <a:schemeClr val="tx2">
                <a:lumMod val="50000"/>
              </a:schemeClr>
            </a:solidFill>
          </a:ln>
        </p:spPr>
        <p:txBody>
          <a:bodyPr spcFirstLastPara="1" lIns="91425" tIns="91425" rIns="91425" bIns="91425" anchor="t"/>
          <a:lstStyle>
            <a:defPPr marR="0" lvl="0" algn="l" rtl="0">
              <a:lnSpc>
                <a:spcPct val="100000"/>
              </a:lnSpc>
              <a:spcBef>
                <a:spcPts val="0"/>
              </a:spcBef>
              <a:spcAft>
                <a:spcPts val="0"/>
              </a:spcAft>
            </a:defPPr>
            <a:lvl1pPr marL="457200" marR="0" lvl="0" indent="-292100" algn="l" rtl="0">
              <a:lnSpc>
                <a:spcPct val="104000"/>
              </a:lnSpc>
              <a:spcBef>
                <a:spcPts val="0"/>
              </a:spcBef>
              <a:spcAft>
                <a:spcPts val="0"/>
              </a:spcAft>
              <a:buClr>
                <a:srgbClr val="FFFFFF"/>
              </a:buClr>
              <a:buSzPts val="1000"/>
              <a:buFont typeface="Roboto"/>
              <a:buNone/>
              <a:defRPr sz="1400" b="1" i="0" u="none" strike="noStrike" cap="none">
                <a:solidFill>
                  <a:srgbClr val="FFFFFF"/>
                </a:solidFill>
                <a:latin typeface="Roboto"/>
                <a:ea typeface="Roboto"/>
                <a:cs typeface="Roboto"/>
                <a:sym typeface="Roboto"/>
              </a:defRPr>
            </a:lvl1pPr>
            <a:lvl2pPr marL="914400" marR="0" lvl="1" indent="-292100" algn="l" rtl="0">
              <a:lnSpc>
                <a:spcPct val="104000"/>
              </a:lnSpc>
              <a:spcBef>
                <a:spcPts val="800"/>
              </a:spcBef>
              <a:spcAft>
                <a:spcPts val="0"/>
              </a:spcAft>
              <a:buClr>
                <a:srgbClr val="FFFFFF"/>
              </a:buClr>
              <a:buSzPts val="1000"/>
              <a:buFont typeface="Roboto"/>
              <a:buNone/>
              <a:defRPr sz="1000" b="0" i="1" u="none" strike="noStrike" cap="none">
                <a:solidFill>
                  <a:srgbClr val="FFFFFF"/>
                </a:solidFill>
                <a:latin typeface="Roboto"/>
                <a:ea typeface="Roboto"/>
                <a:cs typeface="Roboto"/>
                <a:sym typeface="Roboto"/>
              </a:defRPr>
            </a:lvl2pPr>
            <a:lvl3pPr marL="1371600" marR="0" lvl="2" indent="-292100" algn="l" rtl="0">
              <a:lnSpc>
                <a:spcPct val="104000"/>
              </a:lnSpc>
              <a:spcBef>
                <a:spcPts val="800"/>
              </a:spcBef>
              <a:spcAft>
                <a:spcPts val="0"/>
              </a:spcAft>
              <a:buClr>
                <a:srgbClr val="FFFFFF"/>
              </a:buClr>
              <a:buSzPts val="1000"/>
              <a:buFont typeface="Roboto"/>
              <a:buNone/>
              <a:defRPr sz="1000" b="0" i="0" u="sng" strike="noStrike" cap="none">
                <a:solidFill>
                  <a:srgbClr val="FFFFFF"/>
                </a:solidFill>
                <a:latin typeface="Roboto"/>
                <a:ea typeface="Roboto"/>
                <a:cs typeface="Roboto"/>
                <a:sym typeface="Roboto"/>
              </a:defRPr>
            </a:lvl3pPr>
            <a:lvl4pPr marL="1828800" marR="0" lvl="3" indent="-292100" algn="l" rtl="0">
              <a:lnSpc>
                <a:spcPct val="104000"/>
              </a:lnSpc>
              <a:spcBef>
                <a:spcPts val="800"/>
              </a:spcBef>
              <a:spcAft>
                <a:spcPts val="0"/>
              </a:spcAft>
              <a:buClr>
                <a:srgbClr val="FFFFFF"/>
              </a:buClr>
              <a:buSzPts val="1000"/>
              <a:buFont typeface="Roboto"/>
              <a:buNone/>
              <a:defRPr sz="1000" b="0" i="0" u="none" strike="noStrike" cap="none">
                <a:solidFill>
                  <a:srgbClr val="FFFFFF"/>
                </a:solidFill>
                <a:latin typeface="Roboto"/>
                <a:ea typeface="Roboto"/>
                <a:cs typeface="Roboto"/>
                <a:sym typeface="Roboto"/>
              </a:defRPr>
            </a:lvl4pPr>
            <a:lvl5pPr marL="2286000" marR="0" lvl="4" indent="-292100" algn="l" rtl="0">
              <a:lnSpc>
                <a:spcPct val="104000"/>
              </a:lnSpc>
              <a:spcBef>
                <a:spcPts val="800"/>
              </a:spcBef>
              <a:spcAft>
                <a:spcPts val="0"/>
              </a:spcAft>
              <a:buClr>
                <a:srgbClr val="FFFFFF"/>
              </a:buClr>
              <a:buSzPts val="1000"/>
              <a:buFont typeface="Roboto"/>
              <a:buNone/>
              <a:defRPr sz="1000" b="0" i="1" u="none" strike="noStrike" cap="none">
                <a:solidFill>
                  <a:srgbClr val="FFFFFF"/>
                </a:solidFill>
                <a:latin typeface="Roboto"/>
                <a:ea typeface="Roboto"/>
                <a:cs typeface="Roboto"/>
                <a:sym typeface="Roboto"/>
              </a:defRPr>
            </a:lvl5pPr>
            <a:lvl6pPr marL="2743200" marR="0" lvl="5" indent="-292100" algn="l" rtl="0">
              <a:lnSpc>
                <a:spcPct val="104000"/>
              </a:lnSpc>
              <a:spcBef>
                <a:spcPts val="800"/>
              </a:spcBef>
              <a:spcAft>
                <a:spcPts val="0"/>
              </a:spcAft>
              <a:buClr>
                <a:srgbClr val="FFFFFF"/>
              </a:buClr>
              <a:buSzPts val="1000"/>
              <a:buFont typeface="Roboto"/>
              <a:buNone/>
              <a:defRPr sz="1000" b="0" i="0" u="sng" strike="noStrike" cap="none">
                <a:solidFill>
                  <a:srgbClr val="FFFFFF"/>
                </a:solidFill>
                <a:latin typeface="Roboto"/>
                <a:ea typeface="Roboto"/>
                <a:cs typeface="Roboto"/>
                <a:sym typeface="Roboto"/>
              </a:defRPr>
            </a:lvl6pPr>
            <a:lvl7pPr marL="3200400" marR="0" lvl="6" indent="-292100" algn="l" rtl="0">
              <a:lnSpc>
                <a:spcPct val="104000"/>
              </a:lnSpc>
              <a:spcBef>
                <a:spcPts val="800"/>
              </a:spcBef>
              <a:spcAft>
                <a:spcPts val="0"/>
              </a:spcAft>
              <a:buClr>
                <a:srgbClr val="FFFFFF"/>
              </a:buClr>
              <a:buSzPts val="1000"/>
              <a:buFont typeface="Roboto"/>
              <a:buNone/>
              <a:defRPr sz="1000" b="0" i="0" u="none" strike="noStrike" cap="none">
                <a:solidFill>
                  <a:srgbClr val="FFFFFF"/>
                </a:solidFill>
                <a:latin typeface="Roboto"/>
                <a:ea typeface="Roboto"/>
                <a:cs typeface="Roboto"/>
                <a:sym typeface="Roboto"/>
              </a:defRPr>
            </a:lvl7pPr>
            <a:lvl8pPr marL="3657600" marR="0" lvl="7" indent="-292100" algn="l" rtl="0">
              <a:lnSpc>
                <a:spcPct val="104000"/>
              </a:lnSpc>
              <a:spcBef>
                <a:spcPts val="800"/>
              </a:spcBef>
              <a:spcAft>
                <a:spcPts val="0"/>
              </a:spcAft>
              <a:buClr>
                <a:srgbClr val="FFFFFF"/>
              </a:buClr>
              <a:buSzPts val="1000"/>
              <a:buFont typeface="Roboto"/>
              <a:buNone/>
              <a:defRPr sz="1000" b="0" i="1" u="none" strike="noStrike" cap="none">
                <a:solidFill>
                  <a:srgbClr val="FFFFFF"/>
                </a:solidFill>
                <a:latin typeface="Roboto"/>
                <a:ea typeface="Roboto"/>
                <a:cs typeface="Roboto"/>
                <a:sym typeface="Roboto"/>
              </a:defRPr>
            </a:lvl8pPr>
            <a:lvl9pPr marL="4114800" marR="0" lvl="8" indent="-292100" algn="l" rtl="0">
              <a:lnSpc>
                <a:spcPct val="104000"/>
              </a:lnSpc>
              <a:spcBef>
                <a:spcPts val="800"/>
              </a:spcBef>
              <a:spcAft>
                <a:spcPts val="800"/>
              </a:spcAft>
              <a:buClr>
                <a:srgbClr val="FFFFFF"/>
              </a:buClr>
              <a:buSzPts val="1000"/>
              <a:buFont typeface="Roboto"/>
              <a:buNone/>
              <a:defRPr sz="1000" b="0" i="0" u="sng" strike="noStrike" cap="none">
                <a:solidFill>
                  <a:srgbClr val="FFFFFF"/>
                </a:solidFill>
                <a:latin typeface="Roboto"/>
                <a:ea typeface="Roboto"/>
                <a:cs typeface="Roboto"/>
                <a:sym typeface="Roboto"/>
              </a:defRPr>
            </a:lvl9pPr>
          </a:lstStyle>
          <a:p>
            <a:pPr marL="87630" indent="0">
              <a:defRPr/>
            </a:pPr>
            <a:r>
              <a:rPr lang="en-GB" sz="1000" kern="0">
                <a:cs typeface="Arial"/>
              </a:rPr>
              <a:t>The second image depicts a level where you need to use the lift to go up after reaching the top of the platform player has to avoiding obstacles by using grapple hook to get an item to opens the door after defeating the boss using grapple hook to throw spikes on him.</a:t>
            </a:r>
            <a:endParaRPr lang="lv-LV"/>
          </a:p>
          <a:p>
            <a:pPr>
              <a:defRPr/>
            </a:pPr>
            <a:endParaRPr lang="en-GB" sz="1000" b="0" kern="0">
              <a:latin typeface="Arial"/>
              <a:cs typeface="Arial"/>
            </a:endParaRPr>
          </a:p>
          <a:p>
            <a:pPr marL="0" indent="0">
              <a:defRPr/>
            </a:pPr>
            <a:endParaRPr lang="en-GB" kern="0">
              <a:solidFill>
                <a:schemeClr val="bg1">
                  <a:lumMod val="75000"/>
                </a:schemeClr>
              </a:solidFill>
              <a:latin typeface="Arial"/>
            </a:endParaRPr>
          </a:p>
        </p:txBody>
      </p:sp>
      <p:sp>
        <p:nvSpPr>
          <p:cNvPr id="6" name="Google Shape;133;p17">
            <a:extLst>
              <a:ext uri="{FF2B5EF4-FFF2-40B4-BE49-F238E27FC236}">
                <a16:creationId xmlns:a16="http://schemas.microsoft.com/office/drawing/2014/main" id="{72B2A803-0148-48A5-2EE7-FB4D8DC6C338}"/>
              </a:ext>
            </a:extLst>
          </p:cNvPr>
          <p:cNvSpPr txBox="1">
            <a:spLocks/>
          </p:cNvSpPr>
          <p:nvPr/>
        </p:nvSpPr>
        <p:spPr>
          <a:xfrm>
            <a:off x="6346451" y="4061393"/>
            <a:ext cx="2616179" cy="1034319"/>
          </a:xfrm>
          <a:prstGeom prst="rect">
            <a:avLst/>
          </a:prstGeom>
          <a:noFill/>
          <a:ln>
            <a:solidFill>
              <a:schemeClr val="tx2">
                <a:lumMod val="50000"/>
              </a:schemeClr>
            </a:solidFill>
          </a:ln>
        </p:spPr>
        <p:txBody>
          <a:bodyPr spcFirstLastPara="1" lIns="91425" tIns="91425" rIns="91425" bIns="91425" anchor="t"/>
          <a:lstStyle>
            <a:defPPr marR="0" lvl="0" algn="l" rtl="0">
              <a:lnSpc>
                <a:spcPct val="100000"/>
              </a:lnSpc>
              <a:spcBef>
                <a:spcPts val="0"/>
              </a:spcBef>
              <a:spcAft>
                <a:spcPts val="0"/>
              </a:spcAft>
            </a:defPPr>
            <a:lvl1pPr marL="457200" marR="0" lvl="0" indent="-292100" algn="l" rtl="0">
              <a:lnSpc>
                <a:spcPct val="104000"/>
              </a:lnSpc>
              <a:spcBef>
                <a:spcPts val="0"/>
              </a:spcBef>
              <a:spcAft>
                <a:spcPts val="0"/>
              </a:spcAft>
              <a:buClr>
                <a:srgbClr val="FFFFFF"/>
              </a:buClr>
              <a:buSzPts val="1000"/>
              <a:buFont typeface="Roboto"/>
              <a:buNone/>
              <a:defRPr sz="1400" b="1" i="0" u="none" strike="noStrike" cap="none">
                <a:solidFill>
                  <a:srgbClr val="FFFFFF"/>
                </a:solidFill>
                <a:latin typeface="Roboto"/>
                <a:ea typeface="Roboto"/>
                <a:cs typeface="Roboto"/>
                <a:sym typeface="Roboto"/>
              </a:defRPr>
            </a:lvl1pPr>
            <a:lvl2pPr marL="914400" marR="0" lvl="1" indent="-292100" algn="l" rtl="0">
              <a:lnSpc>
                <a:spcPct val="104000"/>
              </a:lnSpc>
              <a:spcBef>
                <a:spcPts val="800"/>
              </a:spcBef>
              <a:spcAft>
                <a:spcPts val="0"/>
              </a:spcAft>
              <a:buClr>
                <a:srgbClr val="FFFFFF"/>
              </a:buClr>
              <a:buSzPts val="1000"/>
              <a:buFont typeface="Roboto"/>
              <a:buNone/>
              <a:defRPr sz="1000" b="0" i="1" u="none" strike="noStrike" cap="none">
                <a:solidFill>
                  <a:srgbClr val="FFFFFF"/>
                </a:solidFill>
                <a:latin typeface="Roboto"/>
                <a:ea typeface="Roboto"/>
                <a:cs typeface="Roboto"/>
                <a:sym typeface="Roboto"/>
              </a:defRPr>
            </a:lvl2pPr>
            <a:lvl3pPr marL="1371600" marR="0" lvl="2" indent="-292100" algn="l" rtl="0">
              <a:lnSpc>
                <a:spcPct val="104000"/>
              </a:lnSpc>
              <a:spcBef>
                <a:spcPts val="800"/>
              </a:spcBef>
              <a:spcAft>
                <a:spcPts val="0"/>
              </a:spcAft>
              <a:buClr>
                <a:srgbClr val="FFFFFF"/>
              </a:buClr>
              <a:buSzPts val="1000"/>
              <a:buFont typeface="Roboto"/>
              <a:buNone/>
              <a:defRPr sz="1000" b="0" i="0" u="sng" strike="noStrike" cap="none">
                <a:solidFill>
                  <a:srgbClr val="FFFFFF"/>
                </a:solidFill>
                <a:latin typeface="Roboto"/>
                <a:ea typeface="Roboto"/>
                <a:cs typeface="Roboto"/>
                <a:sym typeface="Roboto"/>
              </a:defRPr>
            </a:lvl3pPr>
            <a:lvl4pPr marL="1828800" marR="0" lvl="3" indent="-292100" algn="l" rtl="0">
              <a:lnSpc>
                <a:spcPct val="104000"/>
              </a:lnSpc>
              <a:spcBef>
                <a:spcPts val="800"/>
              </a:spcBef>
              <a:spcAft>
                <a:spcPts val="0"/>
              </a:spcAft>
              <a:buClr>
                <a:srgbClr val="FFFFFF"/>
              </a:buClr>
              <a:buSzPts val="1000"/>
              <a:buFont typeface="Roboto"/>
              <a:buNone/>
              <a:defRPr sz="1000" b="0" i="0" u="none" strike="noStrike" cap="none">
                <a:solidFill>
                  <a:srgbClr val="FFFFFF"/>
                </a:solidFill>
                <a:latin typeface="Roboto"/>
                <a:ea typeface="Roboto"/>
                <a:cs typeface="Roboto"/>
                <a:sym typeface="Roboto"/>
              </a:defRPr>
            </a:lvl4pPr>
            <a:lvl5pPr marL="2286000" marR="0" lvl="4" indent="-292100" algn="l" rtl="0">
              <a:lnSpc>
                <a:spcPct val="104000"/>
              </a:lnSpc>
              <a:spcBef>
                <a:spcPts val="800"/>
              </a:spcBef>
              <a:spcAft>
                <a:spcPts val="0"/>
              </a:spcAft>
              <a:buClr>
                <a:srgbClr val="FFFFFF"/>
              </a:buClr>
              <a:buSzPts val="1000"/>
              <a:buFont typeface="Roboto"/>
              <a:buNone/>
              <a:defRPr sz="1000" b="0" i="1" u="none" strike="noStrike" cap="none">
                <a:solidFill>
                  <a:srgbClr val="FFFFFF"/>
                </a:solidFill>
                <a:latin typeface="Roboto"/>
                <a:ea typeface="Roboto"/>
                <a:cs typeface="Roboto"/>
                <a:sym typeface="Roboto"/>
              </a:defRPr>
            </a:lvl5pPr>
            <a:lvl6pPr marL="2743200" marR="0" lvl="5" indent="-292100" algn="l" rtl="0">
              <a:lnSpc>
                <a:spcPct val="104000"/>
              </a:lnSpc>
              <a:spcBef>
                <a:spcPts val="800"/>
              </a:spcBef>
              <a:spcAft>
                <a:spcPts val="0"/>
              </a:spcAft>
              <a:buClr>
                <a:srgbClr val="FFFFFF"/>
              </a:buClr>
              <a:buSzPts val="1000"/>
              <a:buFont typeface="Roboto"/>
              <a:buNone/>
              <a:defRPr sz="1000" b="0" i="0" u="sng" strike="noStrike" cap="none">
                <a:solidFill>
                  <a:srgbClr val="FFFFFF"/>
                </a:solidFill>
                <a:latin typeface="Roboto"/>
                <a:ea typeface="Roboto"/>
                <a:cs typeface="Roboto"/>
                <a:sym typeface="Roboto"/>
              </a:defRPr>
            </a:lvl6pPr>
            <a:lvl7pPr marL="3200400" marR="0" lvl="6" indent="-292100" algn="l" rtl="0">
              <a:lnSpc>
                <a:spcPct val="104000"/>
              </a:lnSpc>
              <a:spcBef>
                <a:spcPts val="800"/>
              </a:spcBef>
              <a:spcAft>
                <a:spcPts val="0"/>
              </a:spcAft>
              <a:buClr>
                <a:srgbClr val="FFFFFF"/>
              </a:buClr>
              <a:buSzPts val="1000"/>
              <a:buFont typeface="Roboto"/>
              <a:buNone/>
              <a:defRPr sz="1000" b="0" i="0" u="none" strike="noStrike" cap="none">
                <a:solidFill>
                  <a:srgbClr val="FFFFFF"/>
                </a:solidFill>
                <a:latin typeface="Roboto"/>
                <a:ea typeface="Roboto"/>
                <a:cs typeface="Roboto"/>
                <a:sym typeface="Roboto"/>
              </a:defRPr>
            </a:lvl7pPr>
            <a:lvl8pPr marL="3657600" marR="0" lvl="7" indent="-292100" algn="l" rtl="0">
              <a:lnSpc>
                <a:spcPct val="104000"/>
              </a:lnSpc>
              <a:spcBef>
                <a:spcPts val="800"/>
              </a:spcBef>
              <a:spcAft>
                <a:spcPts val="0"/>
              </a:spcAft>
              <a:buClr>
                <a:srgbClr val="FFFFFF"/>
              </a:buClr>
              <a:buSzPts val="1000"/>
              <a:buFont typeface="Roboto"/>
              <a:buNone/>
              <a:defRPr sz="1000" b="0" i="1" u="none" strike="noStrike" cap="none">
                <a:solidFill>
                  <a:srgbClr val="FFFFFF"/>
                </a:solidFill>
                <a:latin typeface="Roboto"/>
                <a:ea typeface="Roboto"/>
                <a:cs typeface="Roboto"/>
                <a:sym typeface="Roboto"/>
              </a:defRPr>
            </a:lvl8pPr>
            <a:lvl9pPr marL="4114800" marR="0" lvl="8" indent="-292100" algn="l" rtl="0">
              <a:lnSpc>
                <a:spcPct val="104000"/>
              </a:lnSpc>
              <a:spcBef>
                <a:spcPts val="800"/>
              </a:spcBef>
              <a:spcAft>
                <a:spcPts val="800"/>
              </a:spcAft>
              <a:buClr>
                <a:srgbClr val="FFFFFF"/>
              </a:buClr>
              <a:buSzPts val="1000"/>
              <a:buFont typeface="Roboto"/>
              <a:buNone/>
              <a:defRPr sz="1000" b="0" i="0" u="sng" strike="noStrike" cap="none">
                <a:solidFill>
                  <a:srgbClr val="FFFFFF"/>
                </a:solidFill>
                <a:latin typeface="Roboto"/>
                <a:ea typeface="Roboto"/>
                <a:cs typeface="Roboto"/>
                <a:sym typeface="Roboto"/>
              </a:defRPr>
            </a:lvl9pPr>
          </a:lstStyle>
          <a:p>
            <a:pPr marL="87630" indent="0">
              <a:defRPr/>
            </a:pPr>
            <a:r>
              <a:rPr lang="en-GB" sz="1000" kern="0">
                <a:cs typeface="Arial"/>
              </a:rPr>
              <a:t>Last image depicts a level similar to my intake project were the players goal is reaching the top of the tower avoiding obstacles such as falling platforms and moving enemies.</a:t>
            </a:r>
            <a:endParaRPr lang="en-US" sz="1000" kern="0">
              <a:solidFill>
                <a:srgbClr val="4285F4"/>
              </a:solidFill>
              <a:cs typeface="Arial"/>
            </a:endParaRPr>
          </a:p>
          <a:p>
            <a:pPr marL="87630" indent="0">
              <a:defRPr/>
            </a:pPr>
            <a:endParaRPr lang="en-GB" sz="1000" b="0" kern="0">
              <a:solidFill>
                <a:srgbClr val="4285F4"/>
              </a:solidFill>
              <a:latin typeface="Arial"/>
              <a:cs typeface="Arial"/>
            </a:endParaRPr>
          </a:p>
          <a:p>
            <a:pPr marL="87630" indent="0">
              <a:defRPr/>
            </a:pPr>
            <a:endParaRPr lang="en-GB" sz="1000" b="0" kern="0">
              <a:latin typeface="Arial"/>
              <a:cs typeface="Arial"/>
            </a:endParaRPr>
          </a:p>
          <a:p>
            <a:pPr marL="87630" indent="0">
              <a:defRPr/>
            </a:pPr>
            <a:endParaRPr lang="en-GB" sz="1000" b="0" kern="0">
              <a:solidFill>
                <a:srgbClr val="4285F4"/>
              </a:solidFill>
              <a:latin typeface="Arial"/>
              <a:cs typeface="Arial"/>
            </a:endParaRPr>
          </a:p>
          <a:p>
            <a:pPr>
              <a:defRPr/>
            </a:pPr>
            <a:endParaRPr lang="en-GB" sz="1000" b="0" kern="0">
              <a:latin typeface="Arial"/>
              <a:cs typeface="Arial"/>
            </a:endParaRPr>
          </a:p>
          <a:p>
            <a:pPr>
              <a:defRPr/>
            </a:pPr>
            <a:endParaRPr lang="en-GB" sz="1000" b="0" kern="0">
              <a:latin typeface="Arial"/>
              <a:cs typeface="Arial"/>
            </a:endParaRPr>
          </a:p>
          <a:p>
            <a:pPr marL="0" indent="0">
              <a:defRPr/>
            </a:pPr>
            <a:endParaRPr lang="en-GB" kern="0">
              <a:solidFill>
                <a:schemeClr val="bg1">
                  <a:lumMod val="75000"/>
                </a:schemeClr>
              </a:solidFill>
              <a:latin typeface="Arial"/>
            </a:endParaRPr>
          </a:p>
        </p:txBody>
      </p:sp>
      <p:pic>
        <p:nvPicPr>
          <p:cNvPr id="10" name="Attēls 9">
            <a:extLst>
              <a:ext uri="{FF2B5EF4-FFF2-40B4-BE49-F238E27FC236}">
                <a16:creationId xmlns:a16="http://schemas.microsoft.com/office/drawing/2014/main" id="{5584AEC3-25B8-B0B5-CF9A-0179350FE40A}"/>
              </a:ext>
            </a:extLst>
          </p:cNvPr>
          <p:cNvPicPr>
            <a:picLocks noChangeAspect="1"/>
          </p:cNvPicPr>
          <p:nvPr/>
        </p:nvPicPr>
        <p:blipFill>
          <a:blip r:embed="rId3"/>
          <a:stretch>
            <a:fillRect/>
          </a:stretch>
        </p:blipFill>
        <p:spPr>
          <a:xfrm>
            <a:off x="3471349" y="2235387"/>
            <a:ext cx="2734309" cy="1749616"/>
          </a:xfrm>
          <a:prstGeom prst="rect">
            <a:avLst/>
          </a:prstGeom>
        </p:spPr>
      </p:pic>
      <p:pic>
        <p:nvPicPr>
          <p:cNvPr id="12" name="Attēls 11">
            <a:extLst>
              <a:ext uri="{FF2B5EF4-FFF2-40B4-BE49-F238E27FC236}">
                <a16:creationId xmlns:a16="http://schemas.microsoft.com/office/drawing/2014/main" id="{67080550-FE62-8FBE-19F9-DDB525EC546E}"/>
              </a:ext>
            </a:extLst>
          </p:cNvPr>
          <p:cNvPicPr>
            <a:picLocks noChangeAspect="1"/>
          </p:cNvPicPr>
          <p:nvPr/>
        </p:nvPicPr>
        <p:blipFill>
          <a:blip r:embed="rId4"/>
          <a:stretch>
            <a:fillRect/>
          </a:stretch>
        </p:blipFill>
        <p:spPr>
          <a:xfrm rot="16200000">
            <a:off x="6901031" y="2302412"/>
            <a:ext cx="1703733" cy="1578793"/>
          </a:xfrm>
          <a:prstGeom prst="rect">
            <a:avLst/>
          </a:prstGeom>
        </p:spPr>
      </p:pic>
      <p:pic>
        <p:nvPicPr>
          <p:cNvPr id="7" name="Attēls 6">
            <a:extLst>
              <a:ext uri="{FF2B5EF4-FFF2-40B4-BE49-F238E27FC236}">
                <a16:creationId xmlns:a16="http://schemas.microsoft.com/office/drawing/2014/main" id="{28319C88-B196-575A-0B05-C9598A45F7CB}"/>
              </a:ext>
            </a:extLst>
          </p:cNvPr>
          <p:cNvPicPr>
            <a:picLocks noChangeAspect="1"/>
          </p:cNvPicPr>
          <p:nvPr/>
        </p:nvPicPr>
        <p:blipFill>
          <a:blip r:embed="rId5"/>
          <a:stretch>
            <a:fillRect/>
          </a:stretch>
        </p:blipFill>
        <p:spPr>
          <a:xfrm rot="16200000">
            <a:off x="886838" y="2402346"/>
            <a:ext cx="1728165" cy="143785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Google Shape;130;p17">
            <a:extLst>
              <a:ext uri="{FF2B5EF4-FFF2-40B4-BE49-F238E27FC236}">
                <a16:creationId xmlns:a16="http://schemas.microsoft.com/office/drawing/2014/main" id="{B8287F1A-E236-6175-51B8-D339D152186F}"/>
              </a:ext>
            </a:extLst>
          </p:cNvPr>
          <p:cNvSpPr txBox="1">
            <a:spLocks noGrp="1" noChangeArrowheads="1"/>
          </p:cNvSpPr>
          <p:nvPr>
            <p:ph type="title"/>
          </p:nvPr>
        </p:nvSpPr>
        <p:spPr>
          <a:xfrm>
            <a:off x="666750" y="0"/>
            <a:ext cx="7920038" cy="573088"/>
          </a:xfrm>
        </p:spPr>
        <p:txBody>
          <a:bodyPr/>
          <a:lstStyle/>
          <a:p>
            <a:pPr eaLnBrk="1" hangingPunct="1">
              <a:spcBef>
                <a:spcPct val="0"/>
              </a:spcBef>
              <a:spcAft>
                <a:spcPct val="0"/>
              </a:spcAft>
              <a:buClr>
                <a:srgbClr val="FFFFFF"/>
              </a:buClr>
              <a:buSzPts val="2000"/>
            </a:pPr>
            <a:r>
              <a:rPr lang="en-US" altLang="en-US" sz="2000" b="1">
                <a:solidFill>
                  <a:srgbClr val="FFFFFF"/>
                </a:solidFill>
                <a:latin typeface="Roboto"/>
                <a:ea typeface="Roboto"/>
                <a:cs typeface="Roboto Light"/>
                <a:sym typeface="Roboto Light" panose="02000000000000000000" pitchFamily="2" charset="0"/>
              </a:rPr>
              <a:t>(B3) </a:t>
            </a:r>
            <a:r>
              <a:rPr lang="en-GB" sz="2000" b="1">
                <a:solidFill>
                  <a:schemeClr val="bg1"/>
                </a:solidFill>
                <a:latin typeface="Roboto"/>
                <a:ea typeface="Roboto"/>
                <a:sym typeface="Roboto Light" panose="02000000000000000000" pitchFamily="2" charset="0"/>
              </a:rPr>
              <a:t>3 important design decisions</a:t>
            </a:r>
            <a:endParaRPr lang="en-US" altLang="en-US" sz="2000" b="1">
              <a:solidFill>
                <a:schemeClr val="bg1"/>
              </a:solidFill>
              <a:latin typeface="Roboto"/>
              <a:ea typeface="Roboto"/>
              <a:cs typeface="Roboto Light"/>
            </a:endParaRPr>
          </a:p>
        </p:txBody>
      </p:sp>
      <p:sp>
        <p:nvSpPr>
          <p:cNvPr id="133" name="Google Shape;133;p17">
            <a:extLst>
              <a:ext uri="{FF2B5EF4-FFF2-40B4-BE49-F238E27FC236}">
                <a16:creationId xmlns:a16="http://schemas.microsoft.com/office/drawing/2014/main" id="{0BE1CD04-9D2A-D421-871F-9F7FEB4FFE7F}"/>
              </a:ext>
            </a:extLst>
          </p:cNvPr>
          <p:cNvSpPr txBox="1">
            <a:spLocks noGrp="1"/>
          </p:cNvSpPr>
          <p:nvPr>
            <p:ph type="subTitle" idx="1"/>
          </p:nvPr>
        </p:nvSpPr>
        <p:spPr>
          <a:xfrm>
            <a:off x="62455" y="575616"/>
            <a:ext cx="4563768" cy="4568067"/>
          </a:xfrm>
          <a:ln>
            <a:solidFill>
              <a:schemeClr val="tx2">
                <a:lumMod val="50000"/>
              </a:schemeClr>
            </a:solidFill>
          </a:ln>
        </p:spPr>
        <p:txBody>
          <a:bodyPr lIns="72000" rIns="72000"/>
          <a:lstStyle/>
          <a:p>
            <a:pPr eaLnBrk="1" fontAlgn="auto" hangingPunct="1">
              <a:lnSpc>
                <a:spcPct val="104000"/>
              </a:lnSpc>
              <a:buClr>
                <a:srgbClr val="FFFFFF"/>
              </a:buClr>
              <a:buSzPts val="1000"/>
              <a:buFont typeface="Roboto"/>
              <a:buNone/>
              <a:defRPr/>
            </a:pPr>
            <a:endParaRPr lang="en-GB" b="0">
              <a:solidFill>
                <a:schemeClr val="bg1">
                  <a:lumMod val="75000"/>
                </a:schemeClr>
              </a:solidFill>
              <a:latin typeface="+mn-lt"/>
              <a:ea typeface="Roboto"/>
              <a:cs typeface="Roboto"/>
            </a:endParaRPr>
          </a:p>
          <a:p>
            <a:pPr>
              <a:lnSpc>
                <a:spcPct val="104000"/>
              </a:lnSpc>
              <a:buSzPts val="1000"/>
              <a:defRPr/>
            </a:pPr>
            <a:endParaRPr lang="en-GB" b="0">
              <a:solidFill>
                <a:schemeClr val="bg1">
                  <a:lumMod val="75000"/>
                </a:schemeClr>
              </a:solidFill>
              <a:latin typeface="+mn-lt"/>
              <a:ea typeface="Roboto"/>
              <a:cs typeface="Roboto"/>
            </a:endParaRPr>
          </a:p>
          <a:p>
            <a:pPr>
              <a:lnSpc>
                <a:spcPct val="104000"/>
              </a:lnSpc>
              <a:buSzPts val="1000"/>
              <a:defRPr/>
            </a:pPr>
            <a:endParaRPr lang="en-GB" b="0">
              <a:solidFill>
                <a:schemeClr val="bg1">
                  <a:lumMod val="75000"/>
                </a:schemeClr>
              </a:solidFill>
              <a:latin typeface="+mn-lt"/>
              <a:ea typeface="Roboto"/>
              <a:cs typeface="Roboto"/>
            </a:endParaRPr>
          </a:p>
          <a:p>
            <a:pPr>
              <a:lnSpc>
                <a:spcPct val="104000"/>
              </a:lnSpc>
              <a:buSzPts val="1000"/>
              <a:defRPr/>
            </a:pPr>
            <a:endParaRPr lang="en-GB" b="0">
              <a:solidFill>
                <a:schemeClr val="bg1">
                  <a:lumMod val="75000"/>
                </a:schemeClr>
              </a:solidFill>
              <a:latin typeface="+mn-lt"/>
              <a:ea typeface="Roboto"/>
              <a:cs typeface="Roboto"/>
            </a:endParaRPr>
          </a:p>
          <a:p>
            <a:pPr>
              <a:lnSpc>
                <a:spcPct val="104000"/>
              </a:lnSpc>
              <a:buSzPts val="1000"/>
              <a:defRPr/>
            </a:pPr>
            <a:endParaRPr lang="en-GB" b="0">
              <a:solidFill>
                <a:schemeClr val="bg1">
                  <a:lumMod val="75000"/>
                </a:schemeClr>
              </a:solidFill>
              <a:latin typeface="+mn-lt"/>
              <a:ea typeface="Roboto"/>
              <a:cs typeface="Roboto"/>
            </a:endParaRPr>
          </a:p>
          <a:p>
            <a:pPr>
              <a:lnSpc>
                <a:spcPct val="104000"/>
              </a:lnSpc>
              <a:buSzPts val="1000"/>
              <a:buFont typeface="Roboto"/>
              <a:defRPr/>
            </a:pPr>
            <a:endParaRPr lang="en-GB" b="0">
              <a:solidFill>
                <a:schemeClr val="bg1">
                  <a:lumMod val="75000"/>
                </a:schemeClr>
              </a:solidFill>
              <a:latin typeface="+mn-lt"/>
              <a:ea typeface="Roboto"/>
              <a:cs typeface="Roboto"/>
            </a:endParaRPr>
          </a:p>
          <a:p>
            <a:pPr>
              <a:lnSpc>
                <a:spcPct val="104000"/>
              </a:lnSpc>
              <a:buSzPts val="1000"/>
              <a:defRPr/>
            </a:pPr>
            <a:endParaRPr lang="en-GB" b="0">
              <a:solidFill>
                <a:schemeClr val="bg1">
                  <a:lumMod val="75000"/>
                </a:schemeClr>
              </a:solidFill>
              <a:latin typeface="+mn-lt"/>
              <a:ea typeface="Roboto"/>
              <a:cs typeface="Roboto"/>
            </a:endParaRPr>
          </a:p>
          <a:p>
            <a:pPr marL="342900" indent="-342900">
              <a:lnSpc>
                <a:spcPct val="104000"/>
              </a:lnSpc>
              <a:buSzPts val="1000"/>
              <a:buChar char="•"/>
              <a:defRPr/>
            </a:pPr>
            <a:endParaRPr lang="en-GB" b="0">
              <a:solidFill>
                <a:schemeClr val="bg1">
                  <a:lumMod val="75000"/>
                </a:schemeClr>
              </a:solidFill>
              <a:latin typeface="+mn-lt"/>
              <a:ea typeface="Roboto"/>
              <a:cs typeface="Roboto"/>
            </a:endParaRPr>
          </a:p>
          <a:p>
            <a:pPr>
              <a:lnSpc>
                <a:spcPct val="104000"/>
              </a:lnSpc>
              <a:buSzPts val="1000"/>
              <a:buFont typeface="Roboto"/>
              <a:defRPr/>
            </a:pPr>
            <a:endParaRPr lang="en-GB" b="0">
              <a:solidFill>
                <a:schemeClr val="bg1">
                  <a:lumMod val="75000"/>
                </a:schemeClr>
              </a:solidFill>
              <a:latin typeface="+mn-lt"/>
              <a:ea typeface="Roboto"/>
              <a:cs typeface="Roboto"/>
            </a:endParaRPr>
          </a:p>
          <a:p>
            <a:pPr>
              <a:lnSpc>
                <a:spcPct val="104000"/>
              </a:lnSpc>
              <a:buSzPts val="1000"/>
              <a:buFont typeface="Roboto"/>
              <a:defRPr/>
            </a:pPr>
            <a:endParaRPr lang="en-GB" b="0">
              <a:solidFill>
                <a:schemeClr val="bg1">
                  <a:lumMod val="75000"/>
                </a:schemeClr>
              </a:solidFill>
              <a:latin typeface="+mn-lt"/>
              <a:ea typeface="Roboto"/>
              <a:cs typeface="Roboto"/>
            </a:endParaRPr>
          </a:p>
          <a:p>
            <a:pPr>
              <a:lnSpc>
                <a:spcPct val="104000"/>
              </a:lnSpc>
              <a:buSzPts val="1000"/>
              <a:buFont typeface="Roboto"/>
              <a:defRPr/>
            </a:pPr>
            <a:endParaRPr lang="en-GB" b="0">
              <a:solidFill>
                <a:schemeClr val="bg1">
                  <a:lumMod val="75000"/>
                </a:schemeClr>
              </a:solidFill>
              <a:latin typeface="+mn-lt"/>
              <a:ea typeface="Roboto"/>
              <a:cs typeface="Roboto"/>
            </a:endParaRPr>
          </a:p>
          <a:p>
            <a:pPr marL="285750" indent="-285750">
              <a:lnSpc>
                <a:spcPct val="104000"/>
              </a:lnSpc>
              <a:buSzPts val="1000"/>
              <a:buFont typeface="Arial"/>
              <a:buChar char="•"/>
              <a:defRPr/>
            </a:pPr>
            <a:endParaRPr lang="en-GB" b="0">
              <a:solidFill>
                <a:schemeClr val="bg1">
                  <a:lumMod val="75000"/>
                </a:schemeClr>
              </a:solidFill>
              <a:latin typeface="+mn-lt"/>
              <a:ea typeface="Roboto"/>
              <a:cs typeface="Roboto"/>
            </a:endParaRPr>
          </a:p>
          <a:p>
            <a:pPr>
              <a:lnSpc>
                <a:spcPct val="104000"/>
              </a:lnSpc>
              <a:buSzPts val="1000"/>
              <a:buFont typeface="Roboto"/>
              <a:defRPr/>
            </a:pPr>
            <a:endParaRPr lang="en-GB" b="0">
              <a:solidFill>
                <a:schemeClr val="bg1">
                  <a:lumMod val="75000"/>
                </a:schemeClr>
              </a:solidFill>
              <a:latin typeface="+mn-lt"/>
              <a:ea typeface="Roboto"/>
              <a:cs typeface="Roboto"/>
            </a:endParaRPr>
          </a:p>
          <a:p>
            <a:pPr>
              <a:lnSpc>
                <a:spcPct val="104000"/>
              </a:lnSpc>
              <a:buSzPts val="1000"/>
              <a:buFont typeface="Roboto"/>
              <a:defRPr/>
            </a:pPr>
            <a:endParaRPr lang="en-GB" b="0">
              <a:solidFill>
                <a:schemeClr val="bg1">
                  <a:lumMod val="75000"/>
                </a:schemeClr>
              </a:solidFill>
              <a:latin typeface="+mn-lt"/>
              <a:ea typeface="Roboto"/>
              <a:cs typeface="Roboto"/>
            </a:endParaRPr>
          </a:p>
          <a:p>
            <a:pPr>
              <a:lnSpc>
                <a:spcPct val="104000"/>
              </a:lnSpc>
              <a:buSzPts val="1000"/>
              <a:buFont typeface="Roboto"/>
              <a:defRPr/>
            </a:pPr>
            <a:endParaRPr lang="en-GB" b="0">
              <a:solidFill>
                <a:schemeClr val="bg1">
                  <a:lumMod val="75000"/>
                </a:schemeClr>
              </a:solidFill>
              <a:latin typeface="+mn-lt"/>
              <a:ea typeface="Roboto"/>
              <a:cs typeface="Roboto"/>
            </a:endParaRPr>
          </a:p>
          <a:p>
            <a:pPr>
              <a:lnSpc>
                <a:spcPct val="104000"/>
              </a:lnSpc>
              <a:buSzPts val="1000"/>
              <a:defRPr/>
            </a:pPr>
            <a:endParaRPr lang="en-GB" b="0">
              <a:solidFill>
                <a:schemeClr val="bg1">
                  <a:lumMod val="75000"/>
                </a:schemeClr>
              </a:solidFill>
              <a:latin typeface="+mn-lt"/>
              <a:ea typeface="Roboto"/>
              <a:cs typeface="Roboto"/>
            </a:endParaRPr>
          </a:p>
          <a:p>
            <a:pPr>
              <a:lnSpc>
                <a:spcPct val="104000"/>
              </a:lnSpc>
              <a:buSzPts val="1000"/>
              <a:defRPr/>
            </a:pPr>
            <a:endParaRPr lang="en-GB" b="0">
              <a:solidFill>
                <a:schemeClr val="bg1">
                  <a:lumMod val="75000"/>
                </a:schemeClr>
              </a:solidFill>
              <a:latin typeface="+mn-lt"/>
              <a:ea typeface="Roboto"/>
              <a:cs typeface="Roboto"/>
            </a:endParaRPr>
          </a:p>
          <a:p>
            <a:pPr>
              <a:lnSpc>
                <a:spcPct val="104000"/>
              </a:lnSpc>
              <a:buSzPts val="1000"/>
              <a:defRPr/>
            </a:pPr>
            <a:endParaRPr lang="en-GB" b="0">
              <a:solidFill>
                <a:schemeClr val="bg1">
                  <a:lumMod val="75000"/>
                </a:schemeClr>
              </a:solidFill>
              <a:latin typeface="+mn-lt"/>
              <a:ea typeface="Roboto"/>
              <a:cs typeface="Roboto"/>
            </a:endParaRPr>
          </a:p>
          <a:p>
            <a:pPr>
              <a:lnSpc>
                <a:spcPct val="104000"/>
              </a:lnSpc>
              <a:buSzPts val="1000"/>
              <a:defRPr/>
            </a:pPr>
            <a:r>
              <a:rPr lang="en-GB" b="0">
                <a:solidFill>
                  <a:schemeClr val="bg1">
                    <a:lumMod val="75000"/>
                  </a:schemeClr>
                </a:solidFill>
                <a:latin typeface="+mn-lt"/>
                <a:ea typeface="Roboto"/>
                <a:cs typeface="Roboto"/>
              </a:rPr>
              <a:t> </a:t>
            </a:r>
          </a:p>
        </p:txBody>
      </p:sp>
      <p:sp>
        <p:nvSpPr>
          <p:cNvPr id="28676" name="Google Shape;132;p17">
            <a:extLst>
              <a:ext uri="{FF2B5EF4-FFF2-40B4-BE49-F238E27FC236}">
                <a16:creationId xmlns:a16="http://schemas.microsoft.com/office/drawing/2014/main" id="{0F049B1E-A7FD-6CE5-AD8D-8A7C1C886942}"/>
              </a:ext>
            </a:extLst>
          </p:cNvPr>
          <p:cNvSpPr txBox="1">
            <a:spLocks noGrp="1" noChangeArrowheads="1"/>
          </p:cNvSpPr>
          <p:nvPr>
            <p:ph type="title" idx="4"/>
          </p:nvPr>
        </p:nvSpPr>
        <p:spPr>
          <a:xfrm>
            <a:off x="0" y="0"/>
            <a:ext cx="576263" cy="573088"/>
          </a:xfrm>
        </p:spPr>
        <p:txBody>
          <a:bodyPr/>
          <a:lstStyle/>
          <a:p>
            <a:pPr eaLnBrk="1" hangingPunct="1">
              <a:spcBef>
                <a:spcPct val="0"/>
              </a:spcBef>
              <a:spcAft>
                <a:spcPct val="0"/>
              </a:spcAft>
              <a:buClr>
                <a:srgbClr val="FFFFFF"/>
              </a:buClr>
              <a:buSzPts val="2000"/>
              <a:buFont typeface="Roboto Light" panose="02000000000000000000" pitchFamily="2" charset="0"/>
              <a:buNone/>
            </a:pPr>
            <a:r>
              <a:rPr lang="en-US" altLang="en-US">
                <a:solidFill>
                  <a:srgbClr val="FFFFFF"/>
                </a:solidFill>
                <a:latin typeface="Roboto" panose="02000000000000000000" pitchFamily="2" charset="0"/>
                <a:ea typeface="Roboto" panose="02000000000000000000" pitchFamily="2" charset="0"/>
                <a:cs typeface="Roboto Light" panose="02000000000000000000" pitchFamily="2" charset="0"/>
                <a:sym typeface="Roboto Light" panose="02000000000000000000" pitchFamily="2" charset="0"/>
              </a:rPr>
              <a:t>B</a:t>
            </a:r>
          </a:p>
        </p:txBody>
      </p:sp>
      <p:sp>
        <p:nvSpPr>
          <p:cNvPr id="3" name="TextBox 2">
            <a:extLst>
              <a:ext uri="{FF2B5EF4-FFF2-40B4-BE49-F238E27FC236}">
                <a16:creationId xmlns:a16="http://schemas.microsoft.com/office/drawing/2014/main" id="{CBB08978-759C-D050-CE5B-8CB9129D8077}"/>
              </a:ext>
            </a:extLst>
          </p:cNvPr>
          <p:cNvSpPr txBox="1"/>
          <p:nvPr/>
        </p:nvSpPr>
        <p:spPr>
          <a:xfrm>
            <a:off x="196146" y="664419"/>
            <a:ext cx="4098443" cy="12396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04000"/>
              </a:lnSpc>
              <a:spcBef>
                <a:spcPts val="0"/>
              </a:spcBef>
              <a:spcAft>
                <a:spcPts val="0"/>
              </a:spcAft>
            </a:pPr>
            <a:r>
              <a:rPr lang="lv-LV" b="1" err="1">
                <a:solidFill>
                  <a:schemeClr val="bg1"/>
                </a:solidFill>
                <a:latin typeface="Roboto"/>
                <a:ea typeface="Roboto"/>
                <a:cs typeface="Arial"/>
              </a:rPr>
              <a:t>Coyote</a:t>
            </a:r>
            <a:r>
              <a:rPr lang="lv-LV" b="1">
                <a:solidFill>
                  <a:schemeClr val="bg1"/>
                </a:solidFill>
                <a:latin typeface="Roboto"/>
                <a:ea typeface="Roboto"/>
                <a:cs typeface="Arial"/>
              </a:rPr>
              <a:t> </a:t>
            </a:r>
            <a:r>
              <a:rPr lang="lv-LV" b="1" err="1">
                <a:solidFill>
                  <a:schemeClr val="bg1"/>
                </a:solidFill>
                <a:latin typeface="Roboto"/>
                <a:ea typeface="Roboto"/>
                <a:cs typeface="Arial"/>
              </a:rPr>
              <a:t>Time</a:t>
            </a:r>
            <a:endParaRPr lang="en-GB" b="1">
              <a:solidFill>
                <a:schemeClr val="bg1"/>
              </a:solidFill>
              <a:latin typeface="Roboto"/>
              <a:ea typeface="Roboto"/>
              <a:cs typeface="Arial"/>
            </a:endParaRPr>
          </a:p>
          <a:p>
            <a:pPr marL="171450" indent="-171450">
              <a:buFont typeface="Arial"/>
              <a:buChar char="•"/>
            </a:pPr>
            <a:r>
              <a:rPr lang="lv-LV" sz="1200" b="1">
                <a:solidFill>
                  <a:schemeClr val="bg1"/>
                </a:solidFill>
                <a:latin typeface="Roboto"/>
                <a:ea typeface="Roboto"/>
                <a:cs typeface="Arial"/>
              </a:rPr>
              <a:t>I </a:t>
            </a:r>
            <a:r>
              <a:rPr lang="lv-LV" sz="1200" b="1" err="1">
                <a:solidFill>
                  <a:schemeClr val="bg1"/>
                </a:solidFill>
                <a:latin typeface="Roboto"/>
                <a:ea typeface="Roboto"/>
                <a:cs typeface="Arial"/>
              </a:rPr>
              <a:t>added</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this</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mechanic</a:t>
            </a:r>
            <a:r>
              <a:rPr lang="lv-LV" sz="1200" b="1">
                <a:solidFill>
                  <a:schemeClr val="bg1"/>
                </a:solidFill>
                <a:latin typeface="Roboto"/>
                <a:ea typeface="Roboto"/>
                <a:cs typeface="Arial"/>
              </a:rPr>
              <a:t> to </a:t>
            </a:r>
            <a:r>
              <a:rPr lang="lv-LV" sz="1200" b="1" err="1">
                <a:solidFill>
                  <a:schemeClr val="bg1"/>
                </a:solidFill>
                <a:latin typeface="Roboto"/>
                <a:ea typeface="Roboto"/>
                <a:cs typeface="Arial"/>
              </a:rPr>
              <a:t>improve</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the</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playability</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of</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my</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game</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in</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which</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the</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player</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for</a:t>
            </a:r>
            <a:r>
              <a:rPr lang="lv-LV" sz="1200" b="1">
                <a:solidFill>
                  <a:schemeClr val="bg1"/>
                </a:solidFill>
                <a:latin typeface="Roboto"/>
                <a:ea typeface="Roboto"/>
                <a:cs typeface="Arial"/>
              </a:rPr>
              <a:t> a </a:t>
            </a:r>
            <a:r>
              <a:rPr lang="lv-LV" sz="1200" b="1" err="1">
                <a:solidFill>
                  <a:schemeClr val="bg1"/>
                </a:solidFill>
                <a:latin typeface="Roboto"/>
                <a:ea typeface="Roboto"/>
                <a:cs typeface="Arial"/>
              </a:rPr>
              <a:t>short</a:t>
            </a:r>
            <a:r>
              <a:rPr lang="lv-LV" sz="1200" b="1">
                <a:solidFill>
                  <a:schemeClr val="bg1"/>
                </a:solidFill>
                <a:latin typeface="Roboto"/>
                <a:ea typeface="Roboto"/>
                <a:cs typeface="Arial"/>
              </a:rPr>
              <a:t> moment </a:t>
            </a:r>
            <a:r>
              <a:rPr lang="lv-LV" sz="1200" b="1" err="1">
                <a:solidFill>
                  <a:schemeClr val="bg1"/>
                </a:solidFill>
                <a:latin typeface="Roboto"/>
                <a:ea typeface="Roboto"/>
                <a:cs typeface="Arial"/>
              </a:rPr>
              <a:t>has</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time</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after</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stepping</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off</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the</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platform</a:t>
            </a:r>
            <a:r>
              <a:rPr lang="lv-LV" sz="1200" b="1">
                <a:solidFill>
                  <a:schemeClr val="bg1"/>
                </a:solidFill>
                <a:latin typeface="Roboto"/>
                <a:ea typeface="Roboto"/>
                <a:cs typeface="Arial"/>
              </a:rPr>
              <a:t>, to </a:t>
            </a:r>
            <a:r>
              <a:rPr lang="lv-LV" sz="1200" b="1" err="1">
                <a:solidFill>
                  <a:schemeClr val="bg1"/>
                </a:solidFill>
                <a:latin typeface="Roboto"/>
                <a:ea typeface="Roboto"/>
                <a:cs typeface="Arial"/>
              </a:rPr>
              <a:t>press</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the</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jump</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button</a:t>
            </a:r>
            <a:r>
              <a:rPr lang="lv-LV" sz="1200" b="1">
                <a:solidFill>
                  <a:schemeClr val="bg1"/>
                </a:solidFill>
                <a:latin typeface="Roboto"/>
                <a:ea typeface="Roboto"/>
                <a:cs typeface="Arial"/>
              </a:rPr>
              <a:t> to </a:t>
            </a:r>
            <a:r>
              <a:rPr lang="lv-LV" sz="1200" b="1" err="1">
                <a:solidFill>
                  <a:schemeClr val="bg1"/>
                </a:solidFill>
                <a:latin typeface="Roboto"/>
                <a:ea typeface="Roboto"/>
                <a:cs typeface="Arial"/>
              </a:rPr>
              <a:t>reach</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the</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next</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platform</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making</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traversing</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of</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the</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map</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feel</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more</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forgiving</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and</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enjoyable</a:t>
            </a:r>
            <a:r>
              <a:rPr lang="lv-LV" sz="1200" b="1">
                <a:solidFill>
                  <a:schemeClr val="bg1"/>
                </a:solidFill>
                <a:latin typeface="Roboto"/>
                <a:ea typeface="Roboto"/>
                <a:cs typeface="Arial"/>
              </a:rPr>
              <a:t>.</a:t>
            </a:r>
            <a:endParaRPr lang="lv-LV" sz="1200" b="1">
              <a:solidFill>
                <a:schemeClr val="bg1"/>
              </a:solidFill>
              <a:latin typeface="Roboto"/>
              <a:ea typeface="Roboto"/>
            </a:endParaRPr>
          </a:p>
        </p:txBody>
      </p:sp>
      <p:sp>
        <p:nvSpPr>
          <p:cNvPr id="4" name="TextBox 3">
            <a:extLst>
              <a:ext uri="{FF2B5EF4-FFF2-40B4-BE49-F238E27FC236}">
                <a16:creationId xmlns:a16="http://schemas.microsoft.com/office/drawing/2014/main" id="{BA6EAF58-8EEB-383C-E01B-26B7DD2ADF92}"/>
              </a:ext>
            </a:extLst>
          </p:cNvPr>
          <p:cNvSpPr txBox="1"/>
          <p:nvPr/>
        </p:nvSpPr>
        <p:spPr>
          <a:xfrm>
            <a:off x="196592" y="3544277"/>
            <a:ext cx="4107120" cy="1600438"/>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chemeClr val="bg1"/>
                </a:solidFill>
                <a:latin typeface="Roboto"/>
                <a:ea typeface="Roboto"/>
                <a:cs typeface="Arial"/>
              </a:rPr>
              <a:t>One-way jumping platform and falling platforms.</a:t>
            </a:r>
            <a:endParaRPr lang="lv-LV" b="1">
              <a:solidFill>
                <a:schemeClr val="bg1"/>
              </a:solidFill>
              <a:latin typeface="Roboto"/>
              <a:ea typeface="Roboto"/>
            </a:endParaRPr>
          </a:p>
          <a:p>
            <a:pPr marL="228600" indent="-228600">
              <a:buFont typeface="Arial"/>
              <a:buChar char="•"/>
            </a:pPr>
            <a:r>
              <a:rPr lang="lv-LV" sz="1200" b="1" err="1">
                <a:solidFill>
                  <a:schemeClr val="bg1"/>
                </a:solidFill>
                <a:latin typeface="Roboto"/>
                <a:ea typeface="Roboto"/>
                <a:cs typeface="Arial"/>
              </a:rPr>
              <a:t>One-way</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and</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falling</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platforms</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enhance</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the</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level</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of</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my</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game</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by</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adding</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movement</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based</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challenges</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One-way</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platforms</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allow</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the</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player</a:t>
            </a:r>
            <a:r>
              <a:rPr lang="lv-LV" sz="1200" b="1">
                <a:solidFill>
                  <a:schemeClr val="bg1"/>
                </a:solidFill>
                <a:latin typeface="Roboto"/>
                <a:ea typeface="Roboto"/>
                <a:cs typeface="Arial"/>
              </a:rPr>
              <a:t> to </a:t>
            </a:r>
            <a:r>
              <a:rPr lang="lv-LV" sz="1200" b="1" err="1">
                <a:solidFill>
                  <a:schemeClr val="bg1"/>
                </a:solidFill>
                <a:latin typeface="Roboto"/>
                <a:ea typeface="Roboto"/>
                <a:cs typeface="Arial"/>
              </a:rPr>
              <a:t>pass</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through</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from</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below</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and</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land</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on</a:t>
            </a:r>
            <a:r>
              <a:rPr lang="lv-LV" sz="1200" b="1">
                <a:solidFill>
                  <a:schemeClr val="bg1"/>
                </a:solidFill>
                <a:latin typeface="Roboto"/>
                <a:ea typeface="Roboto"/>
                <a:cs typeface="Arial"/>
              </a:rPr>
              <a:t> top </a:t>
            </a:r>
            <a:r>
              <a:rPr lang="lv-LV" sz="1200" b="1" err="1">
                <a:solidFill>
                  <a:schemeClr val="bg1"/>
                </a:solidFill>
                <a:latin typeface="Roboto"/>
                <a:ea typeface="Roboto"/>
                <a:cs typeface="Arial"/>
              </a:rPr>
              <a:t>of</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the</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platform</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while</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falling</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platforms</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disappear</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shortly</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after</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contact</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making</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time</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sensitive</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decisions</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before</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falling</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more</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challenging</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for</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traversing</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the</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level</a:t>
            </a:r>
            <a:r>
              <a:rPr lang="lv-LV" sz="1200" b="1">
                <a:solidFill>
                  <a:schemeClr val="bg1"/>
                </a:solidFill>
                <a:latin typeface="Roboto"/>
                <a:ea typeface="Roboto"/>
                <a:cs typeface="Arial"/>
              </a:rPr>
              <a:t>.</a:t>
            </a:r>
            <a:endParaRPr lang="lv-LV" sz="1200" b="1">
              <a:solidFill>
                <a:schemeClr val="bg1"/>
              </a:solidFill>
              <a:latin typeface="Roboto"/>
              <a:ea typeface="Roboto"/>
            </a:endParaRPr>
          </a:p>
        </p:txBody>
      </p:sp>
      <p:sp>
        <p:nvSpPr>
          <p:cNvPr id="5" name="TextBox 4">
            <a:extLst>
              <a:ext uri="{FF2B5EF4-FFF2-40B4-BE49-F238E27FC236}">
                <a16:creationId xmlns:a16="http://schemas.microsoft.com/office/drawing/2014/main" id="{EF43E068-B079-F063-8E93-E777B332F1A7}"/>
              </a:ext>
            </a:extLst>
          </p:cNvPr>
          <p:cNvSpPr txBox="1"/>
          <p:nvPr/>
        </p:nvSpPr>
        <p:spPr>
          <a:xfrm>
            <a:off x="200138" y="2183513"/>
            <a:ext cx="4100904" cy="10550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04000"/>
              </a:lnSpc>
              <a:spcBef>
                <a:spcPts val="0"/>
              </a:spcBef>
              <a:spcAft>
                <a:spcPts val="0"/>
              </a:spcAft>
            </a:pPr>
            <a:r>
              <a:rPr lang="en-GB" b="1">
                <a:solidFill>
                  <a:schemeClr val="bg1"/>
                </a:solidFill>
                <a:latin typeface="Roboto"/>
                <a:ea typeface="Roboto"/>
                <a:cs typeface="Arial"/>
              </a:rPr>
              <a:t>Key collection as a gate mechanic</a:t>
            </a:r>
            <a:endParaRPr lang="lv-LV" b="1">
              <a:solidFill>
                <a:schemeClr val="bg1"/>
              </a:solidFill>
              <a:latin typeface="Roboto"/>
              <a:ea typeface="Roboto"/>
            </a:endParaRPr>
          </a:p>
          <a:p>
            <a:pPr marL="171450" indent="-171450">
              <a:buFont typeface="Arial"/>
              <a:buChar char="•"/>
            </a:pPr>
            <a:r>
              <a:rPr lang="lv-LV" sz="1200" b="1" err="1">
                <a:solidFill>
                  <a:schemeClr val="bg1"/>
                </a:solidFill>
                <a:latin typeface="Roboto"/>
                <a:ea typeface="Roboto"/>
                <a:cs typeface="Arial"/>
              </a:rPr>
              <a:t>This</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mechanic</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requires</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the</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player</a:t>
            </a:r>
            <a:r>
              <a:rPr lang="lv-LV" sz="1200" b="1">
                <a:solidFill>
                  <a:schemeClr val="bg1"/>
                </a:solidFill>
                <a:latin typeface="Roboto"/>
                <a:ea typeface="Roboto"/>
                <a:cs typeface="Arial"/>
              </a:rPr>
              <a:t> to </a:t>
            </a:r>
            <a:r>
              <a:rPr lang="lv-LV" sz="1200" b="1" err="1">
                <a:solidFill>
                  <a:schemeClr val="bg1"/>
                </a:solidFill>
                <a:latin typeface="Roboto"/>
                <a:ea typeface="Roboto"/>
                <a:cs typeface="Arial"/>
              </a:rPr>
              <a:t>explore</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the</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level</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and</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collect</a:t>
            </a:r>
            <a:r>
              <a:rPr lang="lv-LV" sz="1200" b="1">
                <a:solidFill>
                  <a:schemeClr val="bg1"/>
                </a:solidFill>
                <a:latin typeface="Roboto"/>
                <a:ea typeface="Roboto"/>
                <a:cs typeface="Arial"/>
              </a:rPr>
              <a:t> a </a:t>
            </a:r>
            <a:r>
              <a:rPr lang="lv-LV" sz="1200" b="1" err="1">
                <a:solidFill>
                  <a:schemeClr val="bg1"/>
                </a:solidFill>
                <a:latin typeface="Roboto"/>
                <a:ea typeface="Roboto"/>
                <a:cs typeface="Arial"/>
              </a:rPr>
              <a:t>specific</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number</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of</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keys</a:t>
            </a:r>
            <a:r>
              <a:rPr lang="lv-LV" sz="1200" b="1">
                <a:solidFill>
                  <a:schemeClr val="bg1"/>
                </a:solidFill>
                <a:latin typeface="Roboto"/>
                <a:ea typeface="Roboto"/>
                <a:cs typeface="Arial"/>
              </a:rPr>
              <a:t> to progress </a:t>
            </a:r>
            <a:r>
              <a:rPr lang="lv-LV" sz="1200" b="1" err="1">
                <a:solidFill>
                  <a:schemeClr val="bg1"/>
                </a:solidFill>
                <a:latin typeface="Roboto"/>
                <a:ea typeface="Roboto"/>
                <a:cs typeface="Arial"/>
              </a:rPr>
              <a:t>by</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opening</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the</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door</a:t>
            </a:r>
            <a:r>
              <a:rPr lang="lv-LV" sz="1200" b="1">
                <a:solidFill>
                  <a:schemeClr val="bg1"/>
                </a:solidFill>
                <a:latin typeface="Roboto"/>
                <a:ea typeface="Roboto"/>
                <a:cs typeface="Arial"/>
              </a:rPr>
              <a:t>. It </a:t>
            </a:r>
            <a:r>
              <a:rPr lang="lv-LV" sz="1200" b="1" err="1">
                <a:solidFill>
                  <a:schemeClr val="bg1"/>
                </a:solidFill>
                <a:latin typeface="Roboto"/>
                <a:ea typeface="Roboto"/>
                <a:cs typeface="Arial"/>
              </a:rPr>
              <a:t>encourages</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exploration</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and</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adds</a:t>
            </a:r>
            <a:r>
              <a:rPr lang="lv-LV" sz="1200" b="1">
                <a:solidFill>
                  <a:schemeClr val="bg1"/>
                </a:solidFill>
                <a:latin typeface="Roboto"/>
                <a:ea typeface="Roboto"/>
                <a:cs typeface="Arial"/>
              </a:rPr>
              <a:t> a </a:t>
            </a:r>
            <a:r>
              <a:rPr lang="lv-LV" sz="1200" b="1" err="1">
                <a:solidFill>
                  <a:schemeClr val="bg1"/>
                </a:solidFill>
                <a:latin typeface="Roboto"/>
                <a:ea typeface="Roboto"/>
                <a:cs typeface="Arial"/>
              </a:rPr>
              <a:t>layer</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of</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purpose</a:t>
            </a:r>
            <a:r>
              <a:rPr lang="lv-LV" sz="1200" b="1">
                <a:solidFill>
                  <a:schemeClr val="bg1"/>
                </a:solidFill>
                <a:latin typeface="Roboto"/>
                <a:ea typeface="Roboto"/>
                <a:cs typeface="Arial"/>
              </a:rPr>
              <a:t> to </a:t>
            </a:r>
            <a:r>
              <a:rPr lang="lv-LV" sz="1200" b="1" err="1">
                <a:solidFill>
                  <a:schemeClr val="bg1"/>
                </a:solidFill>
                <a:latin typeface="Roboto"/>
                <a:ea typeface="Roboto"/>
                <a:cs typeface="Arial"/>
              </a:rPr>
              <a:t>reaching</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the</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end</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goal</a:t>
            </a:r>
            <a:r>
              <a:rPr lang="lv-LV" sz="1200" b="1">
                <a:solidFill>
                  <a:schemeClr val="bg1"/>
                </a:solidFill>
                <a:latin typeface="Roboto"/>
                <a:ea typeface="Roboto"/>
                <a:cs typeface="Arial"/>
              </a:rPr>
              <a:t>.</a:t>
            </a:r>
            <a:endParaRPr lang="lv-LV" b="1">
              <a:solidFill>
                <a:schemeClr val="bg1"/>
              </a:solidFill>
              <a:latin typeface="Roboto"/>
              <a:ea typeface="Roboto"/>
            </a:endParaRPr>
          </a:p>
        </p:txBody>
      </p:sp>
      <p:pic>
        <p:nvPicPr>
          <p:cNvPr id="6" name="Intake video">
            <a:hlinkClick r:id="" action="ppaction://media"/>
            <a:extLst>
              <a:ext uri="{FF2B5EF4-FFF2-40B4-BE49-F238E27FC236}">
                <a16:creationId xmlns:a16="http://schemas.microsoft.com/office/drawing/2014/main" id="{85926811-0CF8-D1D2-10C3-26CD8D523644}"/>
              </a:ext>
            </a:extLst>
          </p:cNvPr>
          <p:cNvPicPr>
            <a:picLocks noChangeAspect="1"/>
          </p:cNvPicPr>
          <p:nvPr>
            <a:videoFile r:link="rId1"/>
            <p:extLst>
              <p:ext uri="{DAA4B4D4-6D71-4841-9C94-3DE7FCFB9230}">
                <p14:media xmlns:p14="http://schemas.microsoft.com/office/powerpoint/2010/main" r:embed="rId2">
                  <p14:trim st="1107" end="5180"/>
                </p14:media>
              </p:ext>
            </p:extLst>
          </p:nvPr>
        </p:nvPicPr>
        <p:blipFill>
          <a:blip r:embed="rId5"/>
          <a:stretch>
            <a:fillRect/>
          </a:stretch>
        </p:blipFill>
        <p:spPr>
          <a:xfrm>
            <a:off x="5057598" y="953152"/>
            <a:ext cx="3415250" cy="2112053"/>
          </a:xfrm>
          <a:prstGeom prst="rect">
            <a:avLst/>
          </a:prstGeom>
        </p:spPr>
      </p:pic>
      <p:sp>
        <p:nvSpPr>
          <p:cNvPr id="7" name="TextBox 6">
            <a:extLst>
              <a:ext uri="{FF2B5EF4-FFF2-40B4-BE49-F238E27FC236}">
                <a16:creationId xmlns:a16="http://schemas.microsoft.com/office/drawing/2014/main" id="{1CC50C61-1B65-1AAB-A5BF-8F1EFF45A9D1}"/>
              </a:ext>
            </a:extLst>
          </p:cNvPr>
          <p:cNvSpPr txBox="1"/>
          <p:nvPr/>
        </p:nvSpPr>
        <p:spPr>
          <a:xfrm>
            <a:off x="4709017" y="3147436"/>
            <a:ext cx="4115670"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lv-LV" sz="1200" b="1" err="1">
                <a:solidFill>
                  <a:schemeClr val="bg1"/>
                </a:solidFill>
                <a:latin typeface="Roboto"/>
                <a:ea typeface="Roboto"/>
                <a:cs typeface="Arial"/>
              </a:rPr>
              <a:t>The</a:t>
            </a:r>
            <a:r>
              <a:rPr lang="lv-LV" sz="1200" b="1">
                <a:solidFill>
                  <a:schemeClr val="bg1"/>
                </a:solidFill>
                <a:latin typeface="Roboto"/>
                <a:ea typeface="Roboto"/>
                <a:cs typeface="Arial"/>
              </a:rPr>
              <a:t> video </a:t>
            </a:r>
            <a:r>
              <a:rPr lang="lv-LV" sz="1200" b="1" err="1">
                <a:solidFill>
                  <a:schemeClr val="bg1"/>
                </a:solidFill>
                <a:latin typeface="Roboto"/>
                <a:ea typeface="Roboto"/>
                <a:cs typeface="Arial"/>
              </a:rPr>
              <a:t>is</a:t>
            </a:r>
            <a:r>
              <a:rPr lang="lv-LV" sz="1200" b="1">
                <a:solidFill>
                  <a:schemeClr val="bg1"/>
                </a:solidFill>
                <a:latin typeface="Roboto"/>
                <a:ea typeface="Roboto"/>
                <a:cs typeface="Arial"/>
              </a:rPr>
              <a:t> a </a:t>
            </a:r>
            <a:r>
              <a:rPr lang="lv-LV" sz="1200" b="1" err="1">
                <a:solidFill>
                  <a:schemeClr val="bg1"/>
                </a:solidFill>
                <a:latin typeface="Roboto"/>
                <a:ea typeface="Roboto"/>
                <a:cs typeface="Arial"/>
              </a:rPr>
              <a:t>showcase</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of</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my</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game</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level</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in</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which</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you</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need</a:t>
            </a:r>
            <a:r>
              <a:rPr lang="lv-LV" sz="1200" b="1">
                <a:solidFill>
                  <a:schemeClr val="bg1"/>
                </a:solidFill>
                <a:latin typeface="Roboto"/>
                <a:ea typeface="Roboto"/>
                <a:cs typeface="Arial"/>
              </a:rPr>
              <a:t> to </a:t>
            </a:r>
            <a:r>
              <a:rPr lang="lv-LV" sz="1200" b="1" err="1">
                <a:solidFill>
                  <a:schemeClr val="bg1"/>
                </a:solidFill>
                <a:latin typeface="Roboto"/>
                <a:ea typeface="Roboto"/>
                <a:cs typeface="Arial"/>
              </a:rPr>
              <a:t>travers</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the</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level</a:t>
            </a:r>
            <a:r>
              <a:rPr lang="lv-LV" sz="1200" b="1">
                <a:solidFill>
                  <a:schemeClr val="bg1"/>
                </a:solidFill>
                <a:latin typeface="Roboto"/>
                <a:ea typeface="Roboto"/>
                <a:cs typeface="Arial"/>
              </a:rPr>
              <a:t> to </a:t>
            </a:r>
            <a:r>
              <a:rPr lang="lv-LV" sz="1200" b="1" err="1">
                <a:solidFill>
                  <a:schemeClr val="bg1"/>
                </a:solidFill>
                <a:latin typeface="Roboto"/>
                <a:ea typeface="Roboto"/>
                <a:cs typeface="Arial"/>
              </a:rPr>
              <a:t>reach</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the</a:t>
            </a:r>
            <a:r>
              <a:rPr lang="lv-LV" sz="1200" b="1">
                <a:solidFill>
                  <a:schemeClr val="bg1"/>
                </a:solidFill>
                <a:latin typeface="Roboto"/>
                <a:ea typeface="Roboto"/>
                <a:cs typeface="Arial"/>
              </a:rPr>
              <a:t> </a:t>
            </a:r>
            <a:r>
              <a:rPr lang="lv-LV" sz="1200" b="1" err="1">
                <a:solidFill>
                  <a:schemeClr val="bg1"/>
                </a:solidFill>
                <a:latin typeface="Roboto"/>
                <a:ea typeface="Roboto"/>
                <a:cs typeface="Arial"/>
              </a:rPr>
              <a:t>ending</a:t>
            </a:r>
            <a:r>
              <a:rPr lang="lv-LV" sz="1200" b="1">
                <a:solidFill>
                  <a:schemeClr val="bg1"/>
                </a:solidFill>
                <a:latin typeface="Roboto"/>
                <a:ea typeface="Roboto"/>
                <a:cs typeface="Arial"/>
              </a:rPr>
              <a:t>.</a:t>
            </a:r>
            <a:endParaRPr lang="lv-LV" sz="1200" b="1">
              <a:solidFill>
                <a:schemeClr val="bg1"/>
              </a:solidFill>
              <a:latin typeface="Roboto"/>
              <a:ea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ešsaistes multivide 8" title="First Playtester">
            <a:hlinkClick r:id="" action="ppaction://media"/>
            <a:extLst>
              <a:ext uri="{FF2B5EF4-FFF2-40B4-BE49-F238E27FC236}">
                <a16:creationId xmlns:a16="http://schemas.microsoft.com/office/drawing/2014/main" id="{A8A2F8A4-FA83-91E7-F679-784DCF8AEFAA}"/>
              </a:ext>
            </a:extLst>
          </p:cNvPr>
          <p:cNvPicPr>
            <a:picLocks noRot="1" noChangeAspect="1"/>
          </p:cNvPicPr>
          <p:nvPr>
            <a:videoFile r:link="rId1"/>
          </p:nvPr>
        </p:nvPicPr>
        <p:blipFill>
          <a:blip r:embed="rId4"/>
          <a:stretch>
            <a:fillRect/>
          </a:stretch>
        </p:blipFill>
        <p:spPr>
          <a:xfrm>
            <a:off x="114329" y="1387423"/>
            <a:ext cx="4185364" cy="2364456"/>
          </a:xfrm>
          <a:prstGeom prst="rect">
            <a:avLst/>
          </a:prstGeom>
        </p:spPr>
      </p:pic>
      <p:sp>
        <p:nvSpPr>
          <p:cNvPr id="11" name="Google Shape;132;p17">
            <a:extLst>
              <a:ext uri="{FF2B5EF4-FFF2-40B4-BE49-F238E27FC236}">
                <a16:creationId xmlns:a16="http://schemas.microsoft.com/office/drawing/2014/main" id="{4526694B-740C-6AA0-BDC9-01C347E6ACBE}"/>
              </a:ext>
            </a:extLst>
          </p:cNvPr>
          <p:cNvSpPr txBox="1">
            <a:spLocks noChangeArrowheads="1"/>
          </p:cNvSpPr>
          <p:nvPr/>
        </p:nvSpPr>
        <p:spPr bwMode="auto">
          <a:xfrm>
            <a:off x="0" y="0"/>
            <a:ext cx="576263"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ctr" anchorCtr="0" compatLnSpc="1">
            <a:prstTxWarp prst="textNoShape">
              <a:avLst/>
            </a:prstTxWarp>
            <a:noAutofit/>
          </a:bodyPr>
          <a:lstStyle>
            <a:defPPr marR="0" lvl="0" algn="l" rtl="0">
              <a:lnSpc>
                <a:spcPct val="100000"/>
              </a:lnSpc>
              <a:spcBef>
                <a:spcPts val="0"/>
              </a:spcBef>
              <a:spcAft>
                <a:spcPts val="0"/>
              </a:spcAft>
            </a:defPPr>
            <a:lvl1pPr lvl="0" algn="ctr" rtl="0" eaLnBrk="0" fontAlgn="base" hangingPunct="0">
              <a:spcBef>
                <a:spcPts val="0"/>
              </a:spcBef>
              <a:spcAft>
                <a:spcPts val="0"/>
              </a:spcAft>
              <a:buClr>
                <a:srgbClr val="000000"/>
              </a:buClr>
              <a:buFont typeface="Arial" panose="020B0604020202020204" pitchFamily="34" charset="0"/>
              <a:buNone/>
              <a:defRPr sz="4800">
                <a:solidFill>
                  <a:schemeClr val="lt1"/>
                </a:solidFill>
                <a:latin typeface="Arial"/>
                <a:ea typeface="Arial"/>
                <a:cs typeface="Arial"/>
                <a:sym typeface="Arial" panose="020B0604020202020204" pitchFamily="34" charset="0"/>
              </a:defRPr>
            </a:lvl1pPr>
            <a:lvl2pPr lvl="1" algn="l" rtl="0" eaLnBrk="0" fontAlgn="base" hangingPunct="0">
              <a:spcBef>
                <a:spcPts val="0"/>
              </a:spcBef>
              <a:spcAft>
                <a:spcPts val="0"/>
              </a:spcAft>
              <a:buClr>
                <a:srgbClr val="000000"/>
              </a:buClr>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lvl="2" algn="l" rtl="0" eaLnBrk="0" fontAlgn="base" hangingPunct="0">
              <a:spcBef>
                <a:spcPts val="0"/>
              </a:spcBef>
              <a:spcAft>
                <a:spcPts val="0"/>
              </a:spcAft>
              <a:buClr>
                <a:srgbClr val="000000"/>
              </a:buClr>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lvl="3" algn="l" rtl="0" eaLnBrk="0" fontAlgn="base" hangingPunct="0">
              <a:spcBef>
                <a:spcPts val="0"/>
              </a:spcBef>
              <a:spcAft>
                <a:spcPts val="0"/>
              </a:spcAft>
              <a:buClr>
                <a:srgbClr val="000000"/>
              </a:buClr>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lvl="4" algn="l" rtl="0" eaLnBrk="0" fontAlgn="base" hangingPunct="0">
              <a:spcBef>
                <a:spcPts val="0"/>
              </a:spcBef>
              <a:spcAft>
                <a:spcPts val="0"/>
              </a:spcAft>
              <a:buClr>
                <a:srgbClr val="000000"/>
              </a:buClr>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eaLnBrk="1" hangingPunct="1">
              <a:spcBef>
                <a:spcPct val="0"/>
              </a:spcBef>
              <a:spcAft>
                <a:spcPct val="0"/>
              </a:spcAft>
              <a:buClr>
                <a:srgbClr val="FFFFFF"/>
              </a:buClr>
              <a:buSzPts val="2000"/>
              <a:buFont typeface="Roboto Light" panose="02000000000000000000" pitchFamily="2" charset="0"/>
              <a:buNone/>
            </a:pPr>
            <a:r>
              <a:rPr lang="en-US" altLang="en-US" kern="0">
                <a:solidFill>
                  <a:srgbClr val="FFFFFF"/>
                </a:solidFill>
                <a:latin typeface="Roboto" panose="02000000000000000000" pitchFamily="2" charset="0"/>
                <a:ea typeface="Roboto" panose="02000000000000000000" pitchFamily="2" charset="0"/>
                <a:cs typeface="Roboto Light" panose="02000000000000000000" pitchFamily="2" charset="0"/>
                <a:sym typeface="Roboto Light" panose="02000000000000000000" pitchFamily="2" charset="0"/>
              </a:rPr>
              <a:t>B</a:t>
            </a:r>
          </a:p>
        </p:txBody>
      </p:sp>
      <p:sp>
        <p:nvSpPr>
          <p:cNvPr id="13" name="Google Shape;130;p17">
            <a:extLst>
              <a:ext uri="{FF2B5EF4-FFF2-40B4-BE49-F238E27FC236}">
                <a16:creationId xmlns:a16="http://schemas.microsoft.com/office/drawing/2014/main" id="{1168DACD-57E2-09AA-69C8-1E5BBAF68860}"/>
              </a:ext>
            </a:extLst>
          </p:cNvPr>
          <p:cNvSpPr txBox="1">
            <a:spLocks noGrp="1" noChangeArrowheads="1"/>
          </p:cNvSpPr>
          <p:nvPr>
            <p:ph type="title"/>
          </p:nvPr>
        </p:nvSpPr>
        <p:spPr>
          <a:xfrm>
            <a:off x="463758" y="246712"/>
            <a:ext cx="8816324" cy="332624"/>
          </a:xfrm>
        </p:spPr>
        <p:txBody>
          <a:bodyPr/>
          <a:lstStyle/>
          <a:p>
            <a:pPr eaLnBrk="1" hangingPunct="1">
              <a:spcBef>
                <a:spcPct val="0"/>
              </a:spcBef>
              <a:spcAft>
                <a:spcPct val="0"/>
              </a:spcAft>
              <a:buClr>
                <a:srgbClr val="FFFFFF"/>
              </a:buClr>
              <a:buSzPts val="2000"/>
            </a:pPr>
            <a:r>
              <a:rPr lang="en-US" altLang="en-US" sz="2000" b="1">
                <a:solidFill>
                  <a:srgbClr val="FFFFFF"/>
                </a:solidFill>
                <a:latin typeface="Roboto"/>
                <a:ea typeface="Roboto"/>
                <a:cs typeface="Roboto Light"/>
                <a:sym typeface="Roboto Light" panose="02000000000000000000" pitchFamily="2" charset="0"/>
              </a:rPr>
              <a:t>(B4) S</a:t>
            </a:r>
            <a:r>
              <a:rPr lang="en-GB" sz="2000" err="1">
                <a:solidFill>
                  <a:schemeClr val="bg1"/>
                </a:solidFill>
                <a:ea typeface="Roboto"/>
                <a:sym typeface="Roboto Light" panose="02000000000000000000" pitchFamily="2" charset="0"/>
              </a:rPr>
              <a:t>hort</a:t>
            </a:r>
            <a:r>
              <a:rPr lang="en-GB" sz="2000">
                <a:solidFill>
                  <a:schemeClr val="bg1"/>
                </a:solidFill>
                <a:ea typeface="Roboto"/>
                <a:sym typeface="Roboto Light" panose="02000000000000000000" pitchFamily="2" charset="0"/>
              </a:rPr>
              <a:t> video of play-tester of the intended target audience playing my game.</a:t>
            </a:r>
            <a:endParaRPr lang="en-US" sz="2000">
              <a:solidFill>
                <a:schemeClr val="bg1"/>
              </a:solidFill>
              <a:ea typeface="Roboto"/>
            </a:endParaRPr>
          </a:p>
          <a:p>
            <a:pPr>
              <a:spcBef>
                <a:spcPct val="0"/>
              </a:spcBef>
              <a:spcAft>
                <a:spcPct val="0"/>
              </a:spcAft>
              <a:buSzPts val="2000"/>
              <a:buFont typeface="Roboto Light" panose="02000000000000000000" pitchFamily="2" charset="0"/>
              <a:buNone/>
            </a:pPr>
            <a:endParaRPr lang="en-US" altLang="en-US" b="1">
              <a:solidFill>
                <a:srgbClr val="FFFFFF"/>
              </a:solidFill>
              <a:latin typeface="Roboto"/>
              <a:ea typeface="Roboto"/>
              <a:cs typeface="Roboto Light"/>
            </a:endParaRPr>
          </a:p>
        </p:txBody>
      </p:sp>
      <p:pic>
        <p:nvPicPr>
          <p:cNvPr id="15" name="Tiešsaistes multivide 14" title="SecondTester 1">
            <a:hlinkClick r:id="" action="ppaction://media"/>
            <a:extLst>
              <a:ext uri="{FF2B5EF4-FFF2-40B4-BE49-F238E27FC236}">
                <a16:creationId xmlns:a16="http://schemas.microsoft.com/office/drawing/2014/main" id="{85F6C6D1-54A4-765F-B136-50F0606413E4}"/>
              </a:ext>
            </a:extLst>
          </p:cNvPr>
          <p:cNvPicPr>
            <a:picLocks noRot="1" noChangeAspect="1"/>
          </p:cNvPicPr>
          <p:nvPr>
            <a:videoFile r:link="rId2"/>
          </p:nvPr>
        </p:nvPicPr>
        <p:blipFill>
          <a:blip r:embed="rId5"/>
          <a:stretch>
            <a:fillRect/>
          </a:stretch>
        </p:blipFill>
        <p:spPr>
          <a:xfrm>
            <a:off x="4828851" y="1387981"/>
            <a:ext cx="4196622" cy="2363898"/>
          </a:xfrm>
          <a:prstGeom prst="rect">
            <a:avLst/>
          </a:prstGeom>
        </p:spPr>
      </p:pic>
    </p:spTree>
    <p:extLst>
      <p:ext uri="{BB962C8B-B14F-4D97-AF65-F5344CB8AC3E}">
        <p14:creationId xmlns:p14="http://schemas.microsoft.com/office/powerpoint/2010/main" val="592286161"/>
      </p:ext>
    </p:extLst>
  </p:cSld>
  <p:clrMapOvr>
    <a:masterClrMapping/>
  </p:clrMapOvr>
</p:sld>
</file>

<file path=ppt/theme/theme1.xml><?xml version="1.0" encoding="utf-8"?>
<a:theme xmlns:a="http://schemas.openxmlformats.org/drawingml/2006/main" name="BUAS Gameday">
  <a:themeElements>
    <a:clrScheme name="Custom 2">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B1C9EF"/>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295A08B53AD814BA0E17A8131C69C92" ma:contentTypeVersion="17" ma:contentTypeDescription="Een nieuw document maken." ma:contentTypeScope="" ma:versionID="ddb4c7015864d76335e58c0760357a3f">
  <xsd:schema xmlns:xsd="http://www.w3.org/2001/XMLSchema" xmlns:xs="http://www.w3.org/2001/XMLSchema" xmlns:p="http://schemas.microsoft.com/office/2006/metadata/properties" xmlns:ns2="ee7d6376-535f-41d9-8ff3-c70663432d4c" xmlns:ns3="2e318358-3c93-401f-b0df-b807361001ab" targetNamespace="http://schemas.microsoft.com/office/2006/metadata/properties" ma:root="true" ma:fieldsID="46ef26a619a9db86bcb90854806de5c4" ns2:_="" ns3:_="">
    <xsd:import namespace="ee7d6376-535f-41d9-8ff3-c70663432d4c"/>
    <xsd:import namespace="2e318358-3c93-401f-b0df-b807361001a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AutoKeyPoints" minOccurs="0"/>
                <xsd:element ref="ns2:MediaServiceKeyPoints"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7d6376-535f-41d9-8ff3-c70663432d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Afbeeldingtags" ma:readOnly="false" ma:fieldId="{5cf76f15-5ced-4ddc-b409-7134ff3c332f}" ma:taxonomyMulti="true" ma:sspId="365a90ea-d0e7-4aae-8ef9-9f5dd1eb65e3"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e318358-3c93-401f-b0df-b807361001ab" elementFormDefault="qualified">
    <xsd:import namespace="http://schemas.microsoft.com/office/2006/documentManagement/types"/>
    <xsd:import namespace="http://schemas.microsoft.com/office/infopath/2007/PartnerControls"/>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element name="TaxCatchAll" ma:index="22" nillable="true" ma:displayName="Taxonomy Catch All Column" ma:hidden="true" ma:list="{8dbe93e3-1786-4b06-8282-c34854f7ed6a}" ma:internalName="TaxCatchAll" ma:showField="CatchAllData" ma:web="2e318358-3c93-401f-b0df-b807361001a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26250ba-f75e-4f55-b0ed-c4c04853cd34" xsi:nil="true"/>
    <lcf76f155ced4ddcb4097134ff3c332f xmlns="10dd6bbf-c3dc-4ca3-a830-2e118525d38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F0AFC35-0CE5-4E04-AF71-DF3A834DC85E}">
  <ds:schemaRefs>
    <ds:schemaRef ds:uri="2e318358-3c93-401f-b0df-b807361001ab"/>
    <ds:schemaRef ds:uri="ee7d6376-535f-41d9-8ff3-c70663432d4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DE3D7E9-3ACE-4359-8C43-78C35D33E267}">
  <ds:schemaRefs>
    <ds:schemaRef ds:uri="http://schemas.microsoft.com/sharepoint/v3/contenttype/forms"/>
  </ds:schemaRefs>
</ds:datastoreItem>
</file>

<file path=customXml/itemProps3.xml><?xml version="1.0" encoding="utf-8"?>
<ds:datastoreItem xmlns:ds="http://schemas.openxmlformats.org/officeDocument/2006/customXml" ds:itemID="{6F94CD6F-28E2-4F15-A507-007E077065EF}">
  <ds:schemaRefs>
    <ds:schemaRef ds:uri="10dd6bbf-c3dc-4ca3-a830-2e118525d382"/>
    <ds:schemaRef ds:uri="b26250ba-f75e-4f55-b0ed-c4c04853cd34"/>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Slaidrāde ekrānā (16:9)</PresentationFormat>
  <Slides>14</Slides>
  <Notes>10</Notes>
  <HiddenSlides>0</HiddenSlides>
  <ScaleCrop>false</ScaleCrop>
  <HeadingPairs>
    <vt:vector size="4" baseType="variant">
      <vt:variant>
        <vt:lpstr>Dizains</vt:lpstr>
      </vt:variant>
      <vt:variant>
        <vt:i4>1</vt:i4>
      </vt:variant>
      <vt:variant>
        <vt:lpstr>Slaidu virsraksti</vt:lpstr>
      </vt:variant>
      <vt:variant>
        <vt:i4>14</vt:i4>
      </vt:variant>
    </vt:vector>
  </HeadingPairs>
  <TitlesOfParts>
    <vt:vector size="15" baseType="lpstr">
      <vt:lpstr>BUAS Gameday</vt:lpstr>
      <vt:lpstr>«Džastins Markuss Krauze» «Student ID: 252655»</vt:lpstr>
      <vt:lpstr>Section A</vt:lpstr>
      <vt:lpstr>(A1) Education information</vt:lpstr>
      <vt:lpstr>Section B</vt:lpstr>
      <vt:lpstr>Part One - Creating a game </vt:lpstr>
      <vt:lpstr>B</vt:lpstr>
      <vt:lpstr>(B2) Design and Production Assignment - Creating a game</vt:lpstr>
      <vt:lpstr>(B3) 3 important design decisions</vt:lpstr>
      <vt:lpstr>(B4) Short video of play-tester of the intended target audience playing my game. </vt:lpstr>
      <vt:lpstr>(B4) Design and Production Assignment - Testing and Iterating</vt:lpstr>
      <vt:lpstr>(B5) Design and Production Assignment - Testing and Iterating</vt:lpstr>
      <vt:lpstr>(B6) Relevant Portfolio, Skills &amp; Knowledge</vt:lpstr>
      <vt:lpstr>Refrences</vt:lpstr>
      <vt:lpstr>End of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«studentname» «studentid» «studentacademicproject»</dc:title>
  <cp:revision>6</cp:revision>
  <dcterms:modified xsi:type="dcterms:W3CDTF">2026-03-01T19:40:27Z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0x0101005A00B677E5F5C9449B7D13ADD1B68A8C</vt:lpwstr>
  </property>
  <property fmtid="{D5CDD505-2E9C-101B-9397-08002B2CF9AE}" pid="3" name="MediaServiceImageTags">
    <vt:lpwstr/>
  </property>
</Properties>
</file>