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3" r:id="rId4"/>
  </p:sldMasterIdLst>
  <p:notesMasterIdLst>
    <p:notesMasterId r:id="rId17"/>
  </p:notesMasterIdLst>
  <p:handoutMasterIdLst>
    <p:handoutMasterId r:id="rId18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0"/>
  </p:normalViewPr>
  <p:slideViewPr>
    <p:cSldViewPr showGuides="1">
      <p:cViewPr varScale="1">
        <p:scale>
          <a:sx n="104" d="100"/>
          <a:sy n="104" d="100"/>
        </p:scale>
        <p:origin x="14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892"/>
    </p:cViewPr>
  </p:sorterViewPr>
  <p:notesViewPr>
    <p:cSldViewPr>
      <p:cViewPr varScale="1">
        <p:scale>
          <a:sx n="90" d="100"/>
          <a:sy n="90" d="100"/>
        </p:scale>
        <p:origin x="292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FB14B2-CD52-9E84-B3E7-49A90F3A7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AE5F9-C39F-2ECF-0C06-D0122807D4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3FF85-4E34-4546-B772-76DFA4A6051B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F3243-F9C0-85BE-2E9C-191F612CF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BE2E3-8654-B63F-B7D6-9549069476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7180-4EDD-4E08-9775-7398C11D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C398-6116-4BD2-9FAD-9822FDA158BE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F46E-6B43-41F9-9272-B566D03A2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3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7A589-088B-958B-1827-0971E48ED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33BCEB-58C8-CF62-EE71-6BF1FA929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7B584F-F853-A48A-BD1B-53F61B636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12902-3357-0F17-ECF4-0F3EF8E77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09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4F816-4CA9-6FB9-AA12-7B39482D3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547883-5305-B831-A581-00E0262CB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A7E39-1318-1EFA-DB86-D0C33655D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43E62-3254-D664-B044-6E8B698DF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34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A6120-3806-DAA1-CAD9-EB3F38EEA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2349EA-E95F-8C16-5F3A-2D9330D08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1C9260-718A-67CD-23DD-6834B103D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E4A9F-0CEA-AA70-F60F-6540F7881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FF175-83B4-6B35-6695-C50E94B23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A7348E-BCA4-BA65-4B2D-34593D2D0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EC8002-DBBD-CC7C-67B6-693251934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76CE5-6372-2828-B010-6662C560DD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CDBCC-8253-E1D8-73F7-24F2139A0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23F1D-F640-D0C2-EE6A-04E3F3B5A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418194-8836-23DB-3D39-6850EB01C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34614-ABFC-82D0-E337-CF907A28E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5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07334-2618-84C6-91F7-F7AF13A4E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6CBE5A-EFA7-B4F2-C7E8-C3E5FB79F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143FF8-738A-6F8B-1A70-CA8201AE2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F1E87-C7DD-2206-3AFA-29F9426AF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9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BE83C-FF62-0161-43EE-6DE00D2AB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35174F-0305-534A-C5FA-094599155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30BDE-6DF1-5EB2-50D3-9555B885F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50C9D-8D0E-D2BE-79F7-1B509063A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1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F643B-ED5E-B4DB-893E-874E97A8C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E837DD-A4B5-D3F9-FEF2-CBD6E2D4F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22BF75-E487-5250-33E9-A3A36FC11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58673-78DA-5F48-3427-0ACE63F33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2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6AEB5-82BE-C915-8B22-BAA91A1A3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492BC6-E098-8121-037A-1C978F696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B0600-5755-A058-B94E-7FBFD254B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603D9-8678-9D0F-BAA4-78A035A71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3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4A31A-8A39-FCD8-4105-EAA1C10D1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A04349-3D92-4A49-A665-42A7F3421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B11FC2-6C6F-D8BB-8371-2759A5BFB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4F318-4473-FA11-7A8E-FBB236538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814EB-A4FD-8868-5D9D-EE609552A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F6DA59-9999-741B-9F92-4A7751E7B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08A819-184C-6002-AB89-AFDA84B69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63D96-FEE9-BA31-2E4C-18E71D239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6" y="685800"/>
            <a:ext cx="10055354" cy="40074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9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9A3647E-D38D-4EA6-ADC1-75AA53F89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427002"/>
            <a:ext cx="9144001" cy="74519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44E88-89D9-49CC-9E37-1AF77A031198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0459DEE-913E-5261-4E77-AF3657E3AE0B}"/>
              </a:ext>
            </a:extLst>
          </p:cNvPr>
          <p:cNvSpPr/>
          <p:nvPr/>
        </p:nvSpPr>
        <p:spPr>
          <a:xfrm>
            <a:off x="11250895" y="46482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2F9BC4F-9D44-3587-056B-336E1457A6E2}"/>
              </a:ext>
            </a:extLst>
          </p:cNvPr>
          <p:cNvSpPr/>
          <p:nvPr/>
        </p:nvSpPr>
        <p:spPr>
          <a:xfrm>
            <a:off x="685800" y="49986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509D5EC-E7EA-22BC-7C88-C33F509CB5CF}"/>
              </a:ext>
            </a:extLst>
          </p:cNvPr>
          <p:cNvSpPr/>
          <p:nvPr/>
        </p:nvSpPr>
        <p:spPr>
          <a:xfrm>
            <a:off x="10998565" y="47306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8E9758-F942-96A0-231D-A25933E4CA82}"/>
              </a:ext>
            </a:extLst>
          </p:cNvPr>
          <p:cNvSpPr/>
          <p:nvPr/>
        </p:nvSpPr>
        <p:spPr>
          <a:xfrm>
            <a:off x="10976145" y="47306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50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1C10CD-8205-284F-2921-9485E7A98F0D}"/>
              </a:ext>
            </a:extLst>
          </p:cNvPr>
          <p:cNvSpPr/>
          <p:nvPr/>
        </p:nvSpPr>
        <p:spPr>
          <a:xfrm>
            <a:off x="11250895" y="57912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5DFD7E-DC78-4573-96D7-845D38E0273E}"/>
              </a:ext>
            </a:extLst>
          </p:cNvPr>
          <p:cNvSpPr/>
          <p:nvPr/>
        </p:nvSpPr>
        <p:spPr>
          <a:xfrm>
            <a:off x="685800" y="61416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FCC10B5-4890-B43F-DE24-5200F4E75EEB}"/>
              </a:ext>
            </a:extLst>
          </p:cNvPr>
          <p:cNvSpPr/>
          <p:nvPr/>
        </p:nvSpPr>
        <p:spPr>
          <a:xfrm>
            <a:off x="10998565" y="58736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5586E6-D520-6A63-5060-BF06C136BEF5}"/>
              </a:ext>
            </a:extLst>
          </p:cNvPr>
          <p:cNvSpPr/>
          <p:nvPr/>
        </p:nvSpPr>
        <p:spPr>
          <a:xfrm>
            <a:off x="10976145" y="58736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90600"/>
            <a:ext cx="10058400" cy="50292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11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37388"/>
            <a:ext cx="280540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37388"/>
            <a:ext cx="2202644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188889-44B4-42BD-84DC-2D1A93FD44C7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37388"/>
            <a:ext cx="429207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9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ADE904-3C65-5E48-6B12-22998C2ADF5E}"/>
              </a:ext>
            </a:extLst>
          </p:cNvPr>
          <p:cNvSpPr/>
          <p:nvPr/>
        </p:nvSpPr>
        <p:spPr>
          <a:xfrm>
            <a:off x="11250895" y="2172321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6963C8-87F3-6B42-F30F-1915935FA752}"/>
              </a:ext>
            </a:extLst>
          </p:cNvPr>
          <p:cNvSpPr/>
          <p:nvPr/>
        </p:nvSpPr>
        <p:spPr>
          <a:xfrm>
            <a:off x="685800" y="2522816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0C119A-1D9E-D43F-8A7E-D24C1B551326}"/>
              </a:ext>
            </a:extLst>
          </p:cNvPr>
          <p:cNvSpPr/>
          <p:nvPr/>
        </p:nvSpPr>
        <p:spPr>
          <a:xfrm>
            <a:off x="10998565" y="2254753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2018CE4-7594-0746-8B7E-8DEC95CB8822}"/>
              </a:ext>
            </a:extLst>
          </p:cNvPr>
          <p:cNvSpPr/>
          <p:nvPr/>
        </p:nvSpPr>
        <p:spPr>
          <a:xfrm>
            <a:off x="10976145" y="2254758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185" y="685800"/>
            <a:ext cx="9141415" cy="1532788"/>
          </a:xfrm>
        </p:spPr>
        <p:txBody>
          <a:bodyPr anchor="b">
            <a:noAutofit/>
          </a:bodyPr>
          <a:lstStyle>
            <a:lvl1pPr>
              <a:defRPr sz="72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185" y="2958705"/>
            <a:ext cx="9141415" cy="3213494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1800"/>
            </a:lvl1pPr>
            <a:lvl2pPr marL="228600" indent="0">
              <a:lnSpc>
                <a:spcPct val="150000"/>
              </a:lnSpc>
              <a:buFont typeface="+mj-lt"/>
              <a:buNone/>
              <a:defRPr sz="1800"/>
            </a:lvl2pPr>
            <a:lvl3pPr marL="457200" indent="0">
              <a:lnSpc>
                <a:spcPct val="150000"/>
              </a:lnSpc>
              <a:buFont typeface="+mj-lt"/>
              <a:buNone/>
              <a:defRPr sz="1800"/>
            </a:lvl3pPr>
            <a:lvl4pPr marL="685800" indent="0">
              <a:lnSpc>
                <a:spcPct val="150000"/>
              </a:lnSpc>
              <a:buFont typeface="+mj-lt"/>
              <a:buNone/>
              <a:defRPr sz="1800"/>
            </a:lvl4pPr>
            <a:lvl5pPr marL="914400" indent="0">
              <a:lnSpc>
                <a:spcPct val="150000"/>
              </a:lnSpc>
              <a:buFont typeface="+mj-lt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96A40708-E793-490B-9201-425C8D1F325C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85800"/>
            <a:ext cx="5480304" cy="1818050"/>
          </a:xfrm>
        </p:spPr>
        <p:txBody>
          <a:bodyPr anchor="t">
            <a:noAutofit/>
          </a:bodyPr>
          <a:lstStyle>
            <a:lvl1pPr>
              <a:defRPr sz="90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F861DB-D5EF-3FC9-7595-570C8498D7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7725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3189770"/>
            <a:ext cx="5480304" cy="2982429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1800"/>
            </a:lvl1pPr>
            <a:lvl2pPr marL="228600" indent="0">
              <a:lnSpc>
                <a:spcPct val="150000"/>
              </a:lnSpc>
              <a:buFont typeface="+mj-lt"/>
              <a:buNone/>
              <a:defRPr sz="1800"/>
            </a:lvl2pPr>
            <a:lvl3pPr marL="457200" indent="0">
              <a:lnSpc>
                <a:spcPct val="150000"/>
              </a:lnSpc>
              <a:buFont typeface="+mj-lt"/>
              <a:buNone/>
              <a:defRPr sz="1800"/>
            </a:lvl3pPr>
            <a:lvl4pPr marL="685800" indent="0">
              <a:lnSpc>
                <a:spcPct val="150000"/>
              </a:lnSpc>
              <a:buFont typeface="+mj-lt"/>
              <a:buNone/>
              <a:defRPr sz="1800"/>
            </a:lvl4pPr>
            <a:lvl5pPr>
              <a:lnSpc>
                <a:spcPct val="150000"/>
              </a:lnSpc>
              <a:buFont typeface="+mj-lt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C1A172-F829-D2DE-BDB2-B86E6ACE1886}"/>
              </a:ext>
            </a:extLst>
          </p:cNvPr>
          <p:cNvCxnSpPr>
            <a:cxnSpLocks/>
          </p:cNvCxnSpPr>
          <p:nvPr userDrawn="1"/>
        </p:nvCxnSpPr>
        <p:spPr>
          <a:xfrm>
            <a:off x="6095999" y="2743200"/>
            <a:ext cx="54772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43955"/>
            <a:ext cx="2985400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35886" y="6343955"/>
            <a:ext cx="1553108" cy="365125"/>
          </a:xfrm>
        </p:spPr>
        <p:txBody>
          <a:bodyPr>
            <a:noAutofit/>
          </a:bodyPr>
          <a:lstStyle/>
          <a:p>
            <a:fld id="{C1968991-530B-4F8D-80FE-2192BD2DD5A5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824824"/>
            <a:ext cx="6397753" cy="152797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3505200"/>
            <a:ext cx="4568953" cy="164519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C23477E6-5CE8-4544-92C7-AEB7D166FD7D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9251BE-373D-9B13-B9E2-73DFEBE40118}"/>
              </a:ext>
            </a:extLst>
          </p:cNvPr>
          <p:cNvSpPr/>
          <p:nvPr/>
        </p:nvSpPr>
        <p:spPr>
          <a:xfrm>
            <a:off x="11250895" y="57912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98E032-CDEE-AA9B-44A7-CE5EBB6948C0}"/>
              </a:ext>
            </a:extLst>
          </p:cNvPr>
          <p:cNvSpPr/>
          <p:nvPr/>
        </p:nvSpPr>
        <p:spPr>
          <a:xfrm>
            <a:off x="685800" y="61416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778913-9F6C-8FDD-B123-16048004EC56}"/>
              </a:ext>
            </a:extLst>
          </p:cNvPr>
          <p:cNvSpPr/>
          <p:nvPr/>
        </p:nvSpPr>
        <p:spPr>
          <a:xfrm>
            <a:off x="10998565" y="58736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283179-133D-0E64-C08A-4D59C8B2F9DB}"/>
              </a:ext>
            </a:extLst>
          </p:cNvPr>
          <p:cNvSpPr/>
          <p:nvPr/>
        </p:nvSpPr>
        <p:spPr>
          <a:xfrm>
            <a:off x="10976145" y="58736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85800"/>
            <a:ext cx="3654553" cy="365760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601" y="685800"/>
            <a:ext cx="4572000" cy="36576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B29E-E91D-4BC9-BE3F-394F6FDC9AC7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62DADE-FB83-6BD4-1D72-E22F0783A67E}"/>
              </a:ext>
            </a:extLst>
          </p:cNvPr>
          <p:cNvSpPr/>
          <p:nvPr/>
        </p:nvSpPr>
        <p:spPr>
          <a:xfrm>
            <a:off x="11254003" y="5410200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7CD6A0-64A5-5058-DFD2-8DD1FAF7BEEB}"/>
              </a:ext>
            </a:extLst>
          </p:cNvPr>
          <p:cNvSpPr/>
          <p:nvPr/>
        </p:nvSpPr>
        <p:spPr>
          <a:xfrm>
            <a:off x="10866791" y="5761884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8E4321-3109-17F5-C530-4108033F07F5}"/>
              </a:ext>
            </a:extLst>
          </p:cNvPr>
          <p:cNvSpPr/>
          <p:nvPr/>
        </p:nvSpPr>
        <p:spPr>
          <a:xfrm>
            <a:off x="11003886" y="5492382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AD0450-E765-A0E1-7C56-37246411FDD0}"/>
              </a:ext>
            </a:extLst>
          </p:cNvPr>
          <p:cNvSpPr/>
          <p:nvPr/>
        </p:nvSpPr>
        <p:spPr>
          <a:xfrm>
            <a:off x="10981626" y="5492388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3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5E2B5C-398A-3F2F-4BCC-FFF94D44632F}"/>
              </a:ext>
            </a:extLst>
          </p:cNvPr>
          <p:cNvSpPr/>
          <p:nvPr/>
        </p:nvSpPr>
        <p:spPr>
          <a:xfrm>
            <a:off x="11250895" y="5407944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897460-3A7D-EC5C-76B9-2725193E10AF}"/>
              </a:ext>
            </a:extLst>
          </p:cNvPr>
          <p:cNvSpPr/>
          <p:nvPr/>
        </p:nvSpPr>
        <p:spPr>
          <a:xfrm>
            <a:off x="685800" y="5758439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2E741-698E-A2B8-7BD5-9DE89C610C2F}"/>
              </a:ext>
            </a:extLst>
          </p:cNvPr>
          <p:cNvSpPr/>
          <p:nvPr/>
        </p:nvSpPr>
        <p:spPr>
          <a:xfrm>
            <a:off x="10998565" y="5490376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04551B-2E70-1734-DA15-F26ABEC9D9D0}"/>
              </a:ext>
            </a:extLst>
          </p:cNvPr>
          <p:cNvSpPr/>
          <p:nvPr/>
        </p:nvSpPr>
        <p:spPr>
          <a:xfrm>
            <a:off x="10976145" y="5490381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3654553" cy="408358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600" y="685800"/>
            <a:ext cx="6045390" cy="408357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D7DA-2107-4637-8C8D-3B775970879B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66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5B71F7-9EDC-DB6C-D713-7ACE3A2EADC0}"/>
              </a:ext>
            </a:extLst>
          </p:cNvPr>
          <p:cNvSpPr/>
          <p:nvPr/>
        </p:nvSpPr>
        <p:spPr>
          <a:xfrm>
            <a:off x="968457" y="5410200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5842DDA-AD76-0064-2B85-CB145F4CE540}"/>
              </a:ext>
            </a:extLst>
          </p:cNvPr>
          <p:cNvSpPr/>
          <p:nvPr/>
        </p:nvSpPr>
        <p:spPr>
          <a:xfrm>
            <a:off x="581245" y="5761884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E58AC6-620E-20FA-E8F5-375DA2977A43}"/>
              </a:ext>
            </a:extLst>
          </p:cNvPr>
          <p:cNvSpPr/>
          <p:nvPr/>
        </p:nvSpPr>
        <p:spPr>
          <a:xfrm>
            <a:off x="718340" y="5492382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A14E2E-5098-2800-A72C-138A5840365C}"/>
              </a:ext>
            </a:extLst>
          </p:cNvPr>
          <p:cNvSpPr/>
          <p:nvPr/>
        </p:nvSpPr>
        <p:spPr>
          <a:xfrm>
            <a:off x="696080" y="5492388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85800"/>
            <a:ext cx="3652523" cy="410246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600" y="685800"/>
            <a:ext cx="6394703" cy="545500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59F5542-E2F9-4DC1-8AB7-8E5D8714BD21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4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4DE839-4377-D8CF-B2A4-D0C3E0F49821}"/>
              </a:ext>
            </a:extLst>
          </p:cNvPr>
          <p:cNvSpPr/>
          <p:nvPr/>
        </p:nvSpPr>
        <p:spPr>
          <a:xfrm>
            <a:off x="968457" y="5410200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5E5478-C025-8AD6-B7FE-E95C356E887C}"/>
              </a:ext>
            </a:extLst>
          </p:cNvPr>
          <p:cNvSpPr/>
          <p:nvPr/>
        </p:nvSpPr>
        <p:spPr>
          <a:xfrm>
            <a:off x="581245" y="5761884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EF54C8-1B9C-18F9-4647-D96F1A37BC05}"/>
              </a:ext>
            </a:extLst>
          </p:cNvPr>
          <p:cNvSpPr/>
          <p:nvPr/>
        </p:nvSpPr>
        <p:spPr>
          <a:xfrm>
            <a:off x="718340" y="5492382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1B42D9-101B-9822-0BAF-F80E962BB4CD}"/>
              </a:ext>
            </a:extLst>
          </p:cNvPr>
          <p:cNvSpPr/>
          <p:nvPr/>
        </p:nvSpPr>
        <p:spPr>
          <a:xfrm>
            <a:off x="696080" y="5492388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85800"/>
            <a:ext cx="3654554" cy="4550251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1600" y="685800"/>
            <a:ext cx="6394703" cy="546401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4597AFA7-1C4B-4AAF-9FD8-61D1DA4C999A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67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C2E340-F7F3-5093-0E0A-41015057E720}"/>
              </a:ext>
            </a:extLst>
          </p:cNvPr>
          <p:cNvCxnSpPr/>
          <p:nvPr userDrawn="1"/>
        </p:nvCxnSpPr>
        <p:spPr>
          <a:xfrm>
            <a:off x="5191026" y="2362200"/>
            <a:ext cx="63916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026" y="685807"/>
            <a:ext cx="6391374" cy="137200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6718FE-EF5C-5023-A98D-91BFEF2C03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560454" cy="6858000"/>
          </a:xfrm>
          <a:custGeom>
            <a:avLst/>
            <a:gdLst>
              <a:gd name="connsiteX0" fmla="*/ 0 w 4560454"/>
              <a:gd name="connsiteY0" fmla="*/ 0 h 6858000"/>
              <a:gd name="connsiteX1" fmla="*/ 4560454 w 4560454"/>
              <a:gd name="connsiteY1" fmla="*/ 0 h 6858000"/>
              <a:gd name="connsiteX2" fmla="*/ 4560454 w 4560454"/>
              <a:gd name="connsiteY2" fmla="*/ 6858000 h 6858000"/>
              <a:gd name="connsiteX3" fmla="*/ 0 w 4560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454" h="6858000">
                <a:moveTo>
                  <a:pt x="0" y="0"/>
                </a:moveTo>
                <a:lnTo>
                  <a:pt x="4560454" y="0"/>
                </a:lnTo>
                <a:lnTo>
                  <a:pt x="4560454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0729" y="2743204"/>
            <a:ext cx="6395573" cy="342898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91026" y="6343825"/>
            <a:ext cx="33649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030713" y="6343955"/>
            <a:ext cx="2060808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5F7DF4-8BE0-4832-9230-78DDDEC4B6DD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3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81EABF-B6BB-1FBF-962C-A6A6C8C2418A}"/>
              </a:ext>
            </a:extLst>
          </p:cNvPr>
          <p:cNvCxnSpPr/>
          <p:nvPr userDrawn="1"/>
        </p:nvCxnSpPr>
        <p:spPr>
          <a:xfrm>
            <a:off x="612647" y="2359152"/>
            <a:ext cx="6336792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4"/>
            <a:ext cx="6391374" cy="1371996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3" y="2742645"/>
            <a:ext cx="6391247" cy="342955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774" y="6346865"/>
            <a:ext cx="2805405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886895" y="6346865"/>
            <a:ext cx="1607270" cy="365125"/>
          </a:xfrm>
        </p:spPr>
        <p:txBody>
          <a:bodyPr>
            <a:noAutofit/>
          </a:bodyPr>
          <a:lstStyle/>
          <a:p>
            <a:fld id="{DD3D21CC-B9C8-49F6-ADE7-6BF4A546A74E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530932" y="634686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35EC8126-6431-465A-8AC3-0118DD8825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1546" y="1"/>
            <a:ext cx="4560454" cy="6858000"/>
          </a:xfrm>
          <a:custGeom>
            <a:avLst/>
            <a:gdLst>
              <a:gd name="connsiteX0" fmla="*/ 0 w 4560454"/>
              <a:gd name="connsiteY0" fmla="*/ 0 h 6858000"/>
              <a:gd name="connsiteX1" fmla="*/ 4560454 w 4560454"/>
              <a:gd name="connsiteY1" fmla="*/ 0 h 6858000"/>
              <a:gd name="connsiteX2" fmla="*/ 4560454 w 4560454"/>
              <a:gd name="connsiteY2" fmla="*/ 6858000 h 6858000"/>
              <a:gd name="connsiteX3" fmla="*/ 0 w 4560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454" h="6858000">
                <a:moveTo>
                  <a:pt x="0" y="0"/>
                </a:moveTo>
                <a:lnTo>
                  <a:pt x="4560454" y="0"/>
                </a:lnTo>
                <a:lnTo>
                  <a:pt x="4560454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54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0"/>
            <a:ext cx="10963655" cy="762001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828800"/>
            <a:ext cx="10963656" cy="4343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1AC2C24E-B95E-481D-968E-0BDCFC72F656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17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3" y="685800"/>
            <a:ext cx="6858000" cy="1111532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D2B02E8B-EB97-8158-B585-0E0E95CF40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00267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8303" y="1965960"/>
            <a:ext cx="6858000" cy="420019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724397" y="6343954"/>
            <a:ext cx="3422906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945699" y="6343955"/>
            <a:ext cx="2150873" cy="365125"/>
          </a:xfrm>
        </p:spPr>
        <p:txBody>
          <a:bodyPr>
            <a:noAutofit/>
          </a:bodyPr>
          <a:lstStyle/>
          <a:p>
            <a:fld id="{40723AE1-14A9-42B1-9F02-B524DA830762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21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6858000" cy="1111532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965960"/>
            <a:ext cx="6858000" cy="420019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6870"/>
            <a:ext cx="2805405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115853" y="6346870"/>
            <a:ext cx="2925587" cy="365125"/>
          </a:xfrm>
        </p:spPr>
        <p:txBody>
          <a:bodyPr>
            <a:noAutofit/>
          </a:bodyPr>
          <a:lstStyle/>
          <a:p>
            <a:fld id="{C1166B1E-1AFA-4A7F-9646-409FBAA0A887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346870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223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85800"/>
            <a:ext cx="4561665" cy="1371264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EEFBBBB-A526-5A93-34B8-A377087586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6390464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20736" y="2286000"/>
            <a:ext cx="4561665" cy="3886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20736" y="6343955"/>
            <a:ext cx="2105099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5067" y="6343955"/>
            <a:ext cx="1772029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F2240801-1142-4411-9AA3-00BC0B3F40DA}" type="datetime1">
              <a:rPr lang="en-US" smtClean="0"/>
              <a:t>6/11/2026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99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4572002" cy="1371264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" y="2286000"/>
            <a:ext cx="4561666" cy="3886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C6055EC-0CB7-A026-AE8C-74A36F76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343955"/>
            <a:ext cx="2105099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E86096B-57D4-1243-A86D-1D5E7DC3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3930" y="6343955"/>
            <a:ext cx="1772029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CFA9782-9FBA-47E1-A36A-E75622F7046E}" type="datetime1">
              <a:rPr lang="en-US" smtClean="0"/>
              <a:t>6/11/2026</a:t>
            </a:fld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A98A8E55-200E-96B4-1462-6DA457A2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5959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48233842-32AB-C53C-CA20-8101D4E63D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1536" y="0"/>
            <a:ext cx="6390464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7045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4" y="687787"/>
            <a:ext cx="3363259" cy="199339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1" y="2880360"/>
            <a:ext cx="3363259" cy="327461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212663" y="6343955"/>
            <a:ext cx="2012061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24724" y="6343955"/>
            <a:ext cx="922372" cy="365125"/>
          </a:xfrm>
        </p:spPr>
        <p:txBody>
          <a:bodyPr>
            <a:noAutofit/>
          </a:bodyPr>
          <a:lstStyle/>
          <a:p>
            <a:fld id="{AA28231D-ABE1-4859-B037-5D42FA8F4858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4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8" y="685800"/>
            <a:ext cx="3364992" cy="1996301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698" y="2880360"/>
            <a:ext cx="3364992" cy="323485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C119522C-433C-CA02-AD5B-2ABB39A416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5698" y="6343955"/>
            <a:ext cx="2012061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6C67AD-99A1-8DF0-C332-BB3E0C53717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627759" y="6343955"/>
            <a:ext cx="922372" cy="365125"/>
          </a:xfrm>
        </p:spPr>
        <p:txBody>
          <a:bodyPr>
            <a:noAutofit/>
          </a:bodyPr>
          <a:lstStyle/>
          <a:p>
            <a:fld id="{AAA916C4-9175-479B-9610-7E06A2EDFEE0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C8D2CF7B-FF7A-7960-DB96-2B1846DA41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550131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08A763A-F1F9-D459-6C34-3976566275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07856" y="0"/>
            <a:ext cx="7584144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96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0" y="685800"/>
            <a:ext cx="2748115" cy="2743200"/>
          </a:xfrm>
          <a:noFill/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87E718-4223-B4DB-C92A-99E891E642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22960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39200" y="3703320"/>
            <a:ext cx="2743201" cy="2476061"/>
          </a:xfrm>
          <a:noFill/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39200" y="6343955"/>
            <a:ext cx="1404460" cy="365125"/>
          </a:xfrm>
          <a:noFill/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2522" y="6343955"/>
            <a:ext cx="854573" cy="365125"/>
          </a:xfrm>
          <a:noFill/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AD2788-6390-4160-9542-0F1C554F0165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  <a:noFill/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49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685800"/>
            <a:ext cx="2748114" cy="274320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91" y="3703320"/>
            <a:ext cx="2743200" cy="247606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644F6AEF-CB45-AC6F-F205-7AB27767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697" y="6343955"/>
            <a:ext cx="1404460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80DDA2F-B408-A7AF-463F-3F6ED55C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69019" y="6343955"/>
            <a:ext cx="85457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E6CDFB-328D-4B9A-B955-967B0C6194A8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C6A3F52-E7A3-B732-2650-C47F8BE2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3593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0894EEF-95B5-F8FE-9FBB-D5DFD413C0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2400" y="0"/>
            <a:ext cx="822960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61154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4343400"/>
            <a:ext cx="4019522" cy="1159931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0CE544-3552-FE00-5B00-942E522A2A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8862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1600" y="4343400"/>
            <a:ext cx="6400800" cy="1159931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dirty="0"/>
            </a:lvl1pPr>
            <a:lvl2pPr marL="228600" indent="0">
              <a:buNone/>
              <a:defRPr lang="en-US" sz="1400" dirty="0"/>
            </a:lvl2pPr>
            <a:lvl3pPr marL="457200" indent="0">
              <a:buNone/>
              <a:defRPr lang="en-US" sz="14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A994DB4-9653-4FD4-8A14-5DAFB68B0E92}" type="datetime1">
              <a:rPr lang="en-US" smtClean="0"/>
              <a:t>6/11/2026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11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3886200"/>
            <a:ext cx="3044954" cy="2245126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443331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7200" y="3886200"/>
            <a:ext cx="7315199" cy="224512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400" b="0" i="0" dirty="0">
                <a:latin typeface="+mn-lt"/>
              </a:defRPr>
            </a:lvl1pPr>
            <a:lvl2pPr marL="228600" indent="0">
              <a:buNone/>
              <a:defRPr lang="en-US" sz="1400" b="0" i="0" dirty="0">
                <a:latin typeface="+mn-lt"/>
              </a:defRPr>
            </a:lvl2pPr>
            <a:lvl3pPr marL="457200" indent="0">
              <a:buNone/>
              <a:defRPr lang="en-US" sz="1400" b="0" i="0" dirty="0">
                <a:latin typeface="+mn-lt"/>
              </a:defRPr>
            </a:lvl3pPr>
            <a:lvl4pPr marL="685800" indent="0">
              <a:buNone/>
              <a:defRPr lang="en-US" sz="1400" b="0" i="0" dirty="0">
                <a:latin typeface="+mn-lt"/>
              </a:defRPr>
            </a:lvl4pPr>
            <a:lvl5pPr marL="914400" indent="0">
              <a:buNone/>
              <a:defRPr lang="en-US" sz="1400" b="0" i="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BECFC22-7333-427C-A7BB-2A423772B9A0}" type="datetime1">
              <a:rPr lang="en-US" smtClean="0"/>
              <a:t>6/11/2026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6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C6C0090-085A-1FB3-B3B7-D8DA73A12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172" y="4419600"/>
            <a:ext cx="10963657" cy="135224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834447-947D-F9FA-98D1-8BF0FC477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172" y="5943600"/>
            <a:ext cx="10963657" cy="609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573ACD2-30C7-6922-D14F-66F23CBA377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41148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3044954" cy="2035724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59158" y="685800"/>
            <a:ext cx="7315199" cy="2014665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400" b="0" i="0" dirty="0">
                <a:latin typeface="+mn-lt"/>
              </a:defRPr>
            </a:lvl1pPr>
            <a:lvl2pPr marL="228600" indent="0">
              <a:buNone/>
              <a:defRPr lang="en-US" sz="1400" b="0" i="0" dirty="0">
                <a:latin typeface="+mn-lt"/>
              </a:defRPr>
            </a:lvl2pPr>
            <a:lvl3pPr marL="457200" indent="0">
              <a:buNone/>
              <a:defRPr lang="en-US" sz="1400" b="0" i="0" dirty="0">
                <a:latin typeface="+mn-lt"/>
              </a:defRPr>
            </a:lvl3pPr>
            <a:lvl4pPr marL="685800" indent="0">
              <a:buNone/>
              <a:defRPr lang="en-US" sz="1400" b="0" i="0" dirty="0">
                <a:latin typeface="+mn-lt"/>
              </a:defRPr>
            </a:lvl4pPr>
            <a:lvl5pPr marL="914400" indent="0">
              <a:buNone/>
              <a:defRPr lang="en-US" sz="1400" b="0" i="0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2896372"/>
            <a:ext cx="2791027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5894" y="2896372"/>
            <a:ext cx="1559379" cy="365125"/>
          </a:xfrm>
        </p:spPr>
        <p:txBody>
          <a:bodyPr>
            <a:noAutofit/>
          </a:bodyPr>
          <a:lstStyle/>
          <a:p>
            <a:fld id="{B78D85C6-8657-43F4-BE68-8F80962A5435}" type="datetime1">
              <a:rPr lang="en-US" smtClean="0"/>
              <a:t>6/11/2026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5151" y="2896372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4178283B-8F20-CAA0-928D-318B857F95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414669"/>
            <a:ext cx="12192000" cy="3443331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672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8"/>
            <a:ext cx="5483353" cy="1388318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651760"/>
            <a:ext cx="5483352" cy="35218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B12E0E-A617-768A-7E0E-472481185B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7792" y="685807"/>
            <a:ext cx="4864608" cy="548637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1D70B4-629A-1A3A-D1BB-D35C3AED4BAD}"/>
              </a:ext>
            </a:extLst>
          </p:cNvPr>
          <p:cNvCxnSpPr>
            <a:cxnSpLocks/>
          </p:cNvCxnSpPr>
          <p:nvPr userDrawn="1"/>
        </p:nvCxnSpPr>
        <p:spPr>
          <a:xfrm>
            <a:off x="609600" y="2362229"/>
            <a:ext cx="54864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8F922763-A12B-44C2-4F2D-AAD3B317EC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7" y="6343955"/>
            <a:ext cx="2805405" cy="365125"/>
          </a:xfrm>
        </p:spPr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88D44AB0-B4BD-5097-DB6C-0B96B75B1DA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893929" y="6343955"/>
            <a:ext cx="2202644" cy="365125"/>
          </a:xfrm>
        </p:spPr>
        <p:txBody>
          <a:bodyPr>
            <a:noAutofit/>
          </a:bodyPr>
          <a:lstStyle/>
          <a:p>
            <a:fld id="{59D65A6B-59CD-4A95-97A1-5003425BCE52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EA9CC9C-E71E-C316-0680-F4BD6EDC8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4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9753" cy="898525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E15E62-FEF2-298A-EC8D-72D59188CB27}"/>
              </a:ext>
            </a:extLst>
          </p:cNvPr>
          <p:cNvCxnSpPr>
            <a:cxnSpLocks/>
          </p:cNvCxnSpPr>
          <p:nvPr userDrawn="1"/>
        </p:nvCxnSpPr>
        <p:spPr>
          <a:xfrm>
            <a:off x="609600" y="1905000"/>
            <a:ext cx="109728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2286012"/>
            <a:ext cx="5479474" cy="298765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892D5B-0772-8929-54F9-AA16EED38E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5575" y="2285301"/>
            <a:ext cx="4863778" cy="3886188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3955"/>
            <a:ext cx="2642932" cy="365125"/>
          </a:xfrm>
        </p:spPr>
        <p:txBody>
          <a:bodyPr>
            <a:noAutofit/>
          </a:bodyPr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86595" y="6343955"/>
            <a:ext cx="1449697" cy="365125"/>
          </a:xfrm>
        </p:spPr>
        <p:txBody>
          <a:bodyPr>
            <a:noAutofit/>
          </a:bodyPr>
          <a:lstStyle/>
          <a:p>
            <a:fld id="{AEBE612C-E459-4252-B286-C98BDF4C5E92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36293" y="6343955"/>
            <a:ext cx="443060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4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903" y="685807"/>
            <a:ext cx="5486400" cy="1388302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F8ACB4F-E132-97B5-797E-ADFB9AC834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658" y="685807"/>
            <a:ext cx="4864608" cy="548637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89903" y="2650330"/>
            <a:ext cx="5486400" cy="352185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415657-C9CC-A8DC-C841-09A42AC901EC}"/>
              </a:ext>
            </a:extLst>
          </p:cNvPr>
          <p:cNvCxnSpPr>
            <a:cxnSpLocks/>
          </p:cNvCxnSpPr>
          <p:nvPr userDrawn="1"/>
        </p:nvCxnSpPr>
        <p:spPr>
          <a:xfrm>
            <a:off x="6089903" y="2362219"/>
            <a:ext cx="54864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65827FC-FBF0-2A7B-2AE9-11D916DB9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7" y="6343955"/>
            <a:ext cx="2805405" cy="365125"/>
          </a:xfrm>
        </p:spPr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7D3F37AD-0904-9EC0-EFEE-899B457A453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893929" y="6343955"/>
            <a:ext cx="2202644" cy="365125"/>
          </a:xfrm>
        </p:spPr>
        <p:txBody>
          <a:bodyPr>
            <a:noAutofit/>
          </a:bodyPr>
          <a:lstStyle/>
          <a:p>
            <a:fld id="{D8568ADA-B78D-4076-A9DF-6C8E04B71243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55EC9E8-1A84-6C33-ADB3-D40020F509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47096" y="6343955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82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5800"/>
            <a:ext cx="4564763" cy="1426798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580E71-5349-7975-EE00-1D48FBB455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" y="2514600"/>
            <a:ext cx="4564763" cy="3636598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90060" y="685800"/>
            <a:ext cx="5792341" cy="5465398"/>
          </a:xfrm>
        </p:spPr>
        <p:txBody>
          <a:bodyPr anchor="b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E3ED234F-BBE0-48A3-AC31-D10A1F3BC187}" type="datetime1">
              <a:rPr lang="en-US" smtClean="0"/>
              <a:t>6/11/2026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2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89110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C4665C-5805-BDA9-0EA4-387D86C88A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647" y="2057400"/>
            <a:ext cx="2740153" cy="4091502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1" y="2057400"/>
            <a:ext cx="7766302" cy="409150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A0D3809-2B53-482D-AD1B-8B09C4B2656C}" type="datetime1">
              <a:rPr lang="en-US" smtClean="0"/>
              <a:t>6/11/2026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19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DA757D-A9AE-985A-6EEE-C02E46D45DC9}"/>
              </a:ext>
            </a:extLst>
          </p:cNvPr>
          <p:cNvSpPr/>
          <p:nvPr/>
        </p:nvSpPr>
        <p:spPr>
          <a:xfrm>
            <a:off x="11250895" y="43434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71E517F-7D77-FEA1-94A2-D8522A1BF181}"/>
              </a:ext>
            </a:extLst>
          </p:cNvPr>
          <p:cNvSpPr/>
          <p:nvPr/>
        </p:nvSpPr>
        <p:spPr>
          <a:xfrm>
            <a:off x="685800" y="46938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2EAE4C-19D0-A0E4-1FDC-967BD2694E6F}"/>
              </a:ext>
            </a:extLst>
          </p:cNvPr>
          <p:cNvSpPr/>
          <p:nvPr/>
        </p:nvSpPr>
        <p:spPr>
          <a:xfrm>
            <a:off x="10998565" y="44258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E35C93-E0FF-6186-7502-985D78DA9B28}"/>
              </a:ext>
            </a:extLst>
          </p:cNvPr>
          <p:cNvSpPr/>
          <p:nvPr/>
        </p:nvSpPr>
        <p:spPr>
          <a:xfrm>
            <a:off x="10976145" y="44258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4E889F8-D8CB-1564-17A8-26A2F425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025460"/>
            <a:ext cx="9144000" cy="86868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18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3B51AE5-91E2-069A-7DF2-EB394DA25E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2484" y="1143000"/>
            <a:ext cx="10115679" cy="347472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8000"/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 algn="l"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 algn="r" rtl="0">
              <a:defRPr>
                <a:solidFill>
                  <a:schemeClr val="tx1"/>
                </a:solidFill>
              </a:defRPr>
            </a:lvl1pPr>
          </a:lstStyle>
          <a:p>
            <a:fld id="{154F04C1-B149-48D4-90B8-E64820B32F59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 algn="r" rtl="0"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2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E73F6F-B481-328B-CE64-8485DC66B8EA}"/>
              </a:ext>
            </a:extLst>
          </p:cNvPr>
          <p:cNvSpPr/>
          <p:nvPr/>
        </p:nvSpPr>
        <p:spPr>
          <a:xfrm>
            <a:off x="11254003" y="729226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968F-BFC6-694E-9A7C-A113E7DEBF65}"/>
              </a:ext>
            </a:extLst>
          </p:cNvPr>
          <p:cNvSpPr/>
          <p:nvPr/>
        </p:nvSpPr>
        <p:spPr>
          <a:xfrm>
            <a:off x="10866791" y="1080910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7A14AD-A403-0816-9FED-F4E7BB405B17}"/>
              </a:ext>
            </a:extLst>
          </p:cNvPr>
          <p:cNvSpPr/>
          <p:nvPr/>
        </p:nvSpPr>
        <p:spPr>
          <a:xfrm>
            <a:off x="11003886" y="811408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C5DE6E3-5C5B-04A2-6D84-63D852F6062A}"/>
              </a:ext>
            </a:extLst>
          </p:cNvPr>
          <p:cNvSpPr/>
          <p:nvPr/>
        </p:nvSpPr>
        <p:spPr>
          <a:xfrm>
            <a:off x="10981626" y="811414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D258FD5-5B6B-DBB1-0F00-D02C7119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859867"/>
            <a:ext cx="9144000" cy="109728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18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196BB08E-5668-89FF-C0AE-D8A83C783F7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2484" y="1600199"/>
            <a:ext cx="9171115" cy="3259668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8000"/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AED7B4-8DB4-40B0-90CF-49D3708442C0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32C402C-8B4C-3690-6875-FE157681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257800"/>
            <a:ext cx="9144000" cy="86868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18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C80DC0CF-9044-3D55-7D8F-4CD97232E3E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2484" y="1143000"/>
            <a:ext cx="10115679" cy="347472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8000"/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F861E720-2EA4-4832-8DC2-DC3D2BDBB07C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B480B90-B64C-0559-ACB2-7DBB57135C77}"/>
              </a:ext>
            </a:extLst>
          </p:cNvPr>
          <p:cNvSpPr/>
          <p:nvPr/>
        </p:nvSpPr>
        <p:spPr>
          <a:xfrm>
            <a:off x="11250895" y="4562062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2E866D-D29F-1CC5-14B2-BB24F10745FE}"/>
              </a:ext>
            </a:extLst>
          </p:cNvPr>
          <p:cNvSpPr/>
          <p:nvPr/>
        </p:nvSpPr>
        <p:spPr>
          <a:xfrm>
            <a:off x="685800" y="4912557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A0DC7F-E416-CA3E-E389-945D5FA32CC9}"/>
              </a:ext>
            </a:extLst>
          </p:cNvPr>
          <p:cNvSpPr/>
          <p:nvPr/>
        </p:nvSpPr>
        <p:spPr>
          <a:xfrm>
            <a:off x="10998565" y="4644494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D9CC5C-2252-AB09-49B5-FD1BE0E74E30}"/>
              </a:ext>
            </a:extLst>
          </p:cNvPr>
          <p:cNvSpPr/>
          <p:nvPr/>
        </p:nvSpPr>
        <p:spPr>
          <a:xfrm>
            <a:off x="10976145" y="4644499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05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979D7E7-81D7-BD45-ADEC-E83F7EF73EC8}"/>
              </a:ext>
            </a:extLst>
          </p:cNvPr>
          <p:cNvSpPr/>
          <p:nvPr/>
        </p:nvSpPr>
        <p:spPr>
          <a:xfrm>
            <a:off x="11254003" y="5410200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D6EAAA-843B-4F5B-47BF-3A0B75B59A45}"/>
              </a:ext>
            </a:extLst>
          </p:cNvPr>
          <p:cNvSpPr/>
          <p:nvPr/>
        </p:nvSpPr>
        <p:spPr>
          <a:xfrm>
            <a:off x="10866791" y="5761884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5A4CCB8-341A-D7B3-2B2F-C6943129C281}"/>
              </a:ext>
            </a:extLst>
          </p:cNvPr>
          <p:cNvSpPr/>
          <p:nvPr/>
        </p:nvSpPr>
        <p:spPr>
          <a:xfrm>
            <a:off x="11003886" y="5492382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1B2662-9528-65C6-986B-EA4135BF4CA6}"/>
              </a:ext>
            </a:extLst>
          </p:cNvPr>
          <p:cNvSpPr/>
          <p:nvPr/>
        </p:nvSpPr>
        <p:spPr>
          <a:xfrm>
            <a:off x="10981626" y="5492388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>
            <a:noAutofit/>
          </a:bodyPr>
          <a:lstStyle>
            <a:lvl1pPr>
              <a:defRPr sz="5400" b="0" i="0" cap="all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685800"/>
            <a:ext cx="10972800" cy="4514529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1pPr>
            <a:lvl2pPr marL="22860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2pPr>
            <a:lvl3pPr marL="45720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3pPr>
            <a:lvl4pPr marL="68580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4pPr>
            <a:lvl5pPr marL="914400" indent="0">
              <a:lnSpc>
                <a:spcPct val="90000"/>
              </a:lnSpc>
              <a:buNone/>
              <a:defRPr sz="7000" b="0" i="0" cap="all" baseline="0">
                <a:latin typeface="+mn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B608D6C-D0F1-479F-911E-8569D2F1ED15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12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13B312-A2CE-16E4-D28B-8DDFF5527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46" y="685799"/>
            <a:ext cx="7080507" cy="32004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846D76D-B1D3-9330-420A-6ED740BDB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746" y="5277549"/>
            <a:ext cx="7080507" cy="894646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25">
            <a:extLst>
              <a:ext uri="{FF2B5EF4-FFF2-40B4-BE49-F238E27FC236}">
                <a16:creationId xmlns:a16="http://schemas.microsoft.com/office/drawing/2014/main" id="{982E949F-6B9B-8268-EB83-127C78D435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889251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6746" y="6343955"/>
            <a:ext cx="21004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35138" y="6343955"/>
            <a:ext cx="1458908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83DFFD80-41C6-4EAA-B049-EE90EA550127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53745E-5DC2-F332-24A5-4F8F509E820B}"/>
              </a:ext>
            </a:extLst>
          </p:cNvPr>
          <p:cNvCxnSpPr/>
          <p:nvPr userDrawn="1"/>
        </p:nvCxnSpPr>
        <p:spPr>
          <a:xfrm>
            <a:off x="4479797" y="4876800"/>
            <a:ext cx="70774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02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0572EAA-9C03-6737-7961-89F7D9E127AC}"/>
              </a:ext>
            </a:extLst>
          </p:cNvPr>
          <p:cNvSpPr/>
          <p:nvPr/>
        </p:nvSpPr>
        <p:spPr>
          <a:xfrm>
            <a:off x="11250895" y="5430148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D2A1F66-1FB1-8357-178D-CB1C0F8B7E56}"/>
              </a:ext>
            </a:extLst>
          </p:cNvPr>
          <p:cNvSpPr/>
          <p:nvPr/>
        </p:nvSpPr>
        <p:spPr>
          <a:xfrm>
            <a:off x="685800" y="5780643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D8E75-63C0-8CE8-7E5A-37E4E429140F}"/>
              </a:ext>
            </a:extLst>
          </p:cNvPr>
          <p:cNvSpPr/>
          <p:nvPr/>
        </p:nvSpPr>
        <p:spPr>
          <a:xfrm>
            <a:off x="10998565" y="5512580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DF1B2A2-FEB2-CC42-0F0F-71CD13535424}"/>
              </a:ext>
            </a:extLst>
          </p:cNvPr>
          <p:cNvSpPr/>
          <p:nvPr/>
        </p:nvSpPr>
        <p:spPr>
          <a:xfrm>
            <a:off x="10976145" y="5512585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>
            <a:noAutofit/>
          </a:bodyPr>
          <a:lstStyle>
            <a:lvl1pPr>
              <a:defRPr sz="5400" b="0" i="0" cap="all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85800"/>
            <a:ext cx="10972800" cy="457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1pPr>
            <a:lvl2pPr marL="22860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2pPr>
            <a:lvl3pPr marL="45720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3pPr>
            <a:lvl4pPr marL="68580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4pPr>
            <a:lvl5pPr marL="914400" indent="0">
              <a:lnSpc>
                <a:spcPct val="90000"/>
              </a:lnSpc>
              <a:buNone/>
              <a:defRPr lang="en-US" sz="7000" b="0" i="0" cap="all" baseline="0" dirty="0">
                <a:latin typeface="+mn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CBCFCC67-CBC1-48BE-A467-33E284003C9C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1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2479" y="685800"/>
            <a:ext cx="9140953" cy="2699775"/>
          </a:xfrm>
        </p:spPr>
        <p:txBody>
          <a:bodyPr anchor="t">
            <a:no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540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F01E07-9F97-42AE-9FE9-3EAD856BDB2A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E594965-EF4A-40C0-FED1-CF5564CED970}"/>
              </a:ext>
            </a:extLst>
          </p:cNvPr>
          <p:cNvSpPr/>
          <p:nvPr/>
        </p:nvSpPr>
        <p:spPr>
          <a:xfrm>
            <a:off x="11250895" y="4562061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DE90F9-432C-AEEC-88D5-177A0E299391}"/>
              </a:ext>
            </a:extLst>
          </p:cNvPr>
          <p:cNvSpPr/>
          <p:nvPr/>
        </p:nvSpPr>
        <p:spPr>
          <a:xfrm>
            <a:off x="685800" y="4912556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ECD3CD-C697-A46B-71F2-D64BD77C395C}"/>
              </a:ext>
            </a:extLst>
          </p:cNvPr>
          <p:cNvSpPr/>
          <p:nvPr/>
        </p:nvSpPr>
        <p:spPr>
          <a:xfrm>
            <a:off x="10998565" y="4644493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6793A7-6512-567E-DAFF-BB4A63B89DC3}"/>
              </a:ext>
            </a:extLst>
          </p:cNvPr>
          <p:cNvSpPr/>
          <p:nvPr/>
        </p:nvSpPr>
        <p:spPr>
          <a:xfrm>
            <a:off x="10976145" y="4644498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6A0D5A-6B2D-15B8-4FC0-30535DF01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486398"/>
            <a:ext cx="10058400" cy="66947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1799182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D86F34B-87C2-AC58-5483-78C0E5DB477C}"/>
              </a:ext>
            </a:extLst>
          </p:cNvPr>
          <p:cNvSpPr/>
          <p:nvPr/>
        </p:nvSpPr>
        <p:spPr>
          <a:xfrm>
            <a:off x="11254003" y="729226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6B59A7-7C3C-7431-CC9A-51EFBA257959}"/>
              </a:ext>
            </a:extLst>
          </p:cNvPr>
          <p:cNvSpPr/>
          <p:nvPr/>
        </p:nvSpPr>
        <p:spPr>
          <a:xfrm>
            <a:off x="10866791" y="1080910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2D0661-BB9A-E751-A4EB-2C95BF96A560}"/>
              </a:ext>
            </a:extLst>
          </p:cNvPr>
          <p:cNvSpPr/>
          <p:nvPr/>
        </p:nvSpPr>
        <p:spPr>
          <a:xfrm>
            <a:off x="11003886" y="811408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09A5AB9-86E5-2BD1-8EFC-49C204619282}"/>
              </a:ext>
            </a:extLst>
          </p:cNvPr>
          <p:cNvSpPr/>
          <p:nvPr/>
        </p:nvSpPr>
        <p:spPr>
          <a:xfrm>
            <a:off x="10981626" y="811414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7" y="1600200"/>
            <a:ext cx="10055353" cy="3657601"/>
          </a:xfrm>
        </p:spPr>
        <p:txBody>
          <a:bodyPr anchor="b">
            <a:no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540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4B2334-B27F-4DA0-8A92-599603070D6B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A4A8879E-F637-BA38-C325-517B59E12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486398"/>
            <a:ext cx="10058400" cy="66947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2160219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0ED10B2-4172-93C9-B408-242DDBA504A8}"/>
              </a:ext>
            </a:extLst>
          </p:cNvPr>
          <p:cNvSpPr/>
          <p:nvPr/>
        </p:nvSpPr>
        <p:spPr>
          <a:xfrm>
            <a:off x="11250895" y="5430148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F4AA95-C597-81F0-35EA-96B5BA7A12BB}"/>
              </a:ext>
            </a:extLst>
          </p:cNvPr>
          <p:cNvSpPr/>
          <p:nvPr/>
        </p:nvSpPr>
        <p:spPr>
          <a:xfrm>
            <a:off x="685800" y="5780643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37871-D86F-9BA6-1D96-9B3392C2F247}"/>
              </a:ext>
            </a:extLst>
          </p:cNvPr>
          <p:cNvSpPr/>
          <p:nvPr/>
        </p:nvSpPr>
        <p:spPr>
          <a:xfrm>
            <a:off x="10998565" y="5512580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203EFA-FE43-9B63-5768-4A3FD1509639}"/>
              </a:ext>
            </a:extLst>
          </p:cNvPr>
          <p:cNvSpPr/>
          <p:nvPr/>
        </p:nvSpPr>
        <p:spPr>
          <a:xfrm>
            <a:off x="10976145" y="5512585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868680"/>
            <a:ext cx="9140952" cy="3660746"/>
          </a:xfrm>
        </p:spPr>
        <p:txBody>
          <a:bodyPr anchor="ctr">
            <a:noAutofit/>
          </a:bodyPr>
          <a:lstStyle>
            <a:lvl1pPr marL="164592" indent="-164592">
              <a:lnSpc>
                <a:spcPct val="110000"/>
              </a:lnSpc>
              <a:spcBef>
                <a:spcPts val="0"/>
              </a:spcBef>
              <a:buNone/>
              <a:defRPr sz="5400" b="0" i="0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B8D85F-DE7D-4C09-9BDD-03377313F809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259B8E5-883A-B6CE-4C6C-F6F48B038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4617720"/>
            <a:ext cx="9140951" cy="788609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1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</p:spTree>
    <p:extLst>
      <p:ext uri="{BB962C8B-B14F-4D97-AF65-F5344CB8AC3E}">
        <p14:creationId xmlns:p14="http://schemas.microsoft.com/office/powerpoint/2010/main" val="2291880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1133170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2775" y="1965960"/>
            <a:ext cx="5074920" cy="41957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70969" y="1965960"/>
            <a:ext cx="5075237" cy="41957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8CAF44C-1683-44E3-97C5-DF51C69BF7AA}" type="datetime1">
              <a:rPr lang="en-US" smtClean="0"/>
              <a:t>6/11/2026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43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A77448-F1DA-CAC1-9B05-8F5CE655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1133170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878566"/>
            <a:ext cx="5074920" cy="55983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572" y="1878566"/>
            <a:ext cx="5075556" cy="55983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AF7-C632-FCD0-6A60-E0EA4A52F2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2514600"/>
            <a:ext cx="5075238" cy="365918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998360-6973-27D8-8B08-ACAE10572B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7572" y="2514600"/>
            <a:ext cx="5075556" cy="365918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CD150565-788C-402B-B078-3F96B9A231B8}" type="datetime1">
              <a:rPr lang="en-US" smtClean="0"/>
              <a:t>6/11/2026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53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5184-1DAA-DFF4-A408-3D5DD151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10963655" cy="1133170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7B20C69-CB4E-44F7-A408-67C55627795C}" type="datetime1">
              <a:rPr lang="en-US" smtClean="0"/>
              <a:t>6/11/2026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52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0C8FE45-F91B-4375-B362-4DC6F9A2A304}" type="datetime1">
              <a:rPr lang="en-US" smtClean="0"/>
              <a:t>6/11/2026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01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9EA653-B766-E096-036C-1C173E29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3654553" cy="364391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1845593-CC30-27D6-3F82-E2BA784C4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7" y="4526280"/>
            <a:ext cx="3654553" cy="1621111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685800"/>
            <a:ext cx="6699502" cy="54864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572A1522-8F1E-408E-ABA2-6F5B206582B8}" type="datetime1">
              <a:rPr lang="en-US" smtClean="0"/>
              <a:t>6/11/2026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4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85800"/>
            <a:ext cx="3654553" cy="3643916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7" y="4526280"/>
            <a:ext cx="3654553" cy="1621111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872039" y="685800"/>
            <a:ext cx="6699502" cy="544263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3E19A776-5AE6-4251-8560-C6066D0B46D6}" type="datetime1">
              <a:rPr lang="en-US" smtClean="0"/>
              <a:t>6/11/2026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8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4076" y="685801"/>
            <a:ext cx="4872227" cy="27432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2552" y="5277548"/>
            <a:ext cx="4873752" cy="894639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4A0A082-71CB-3C57-3B74-102869C0CA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2552" y="6343955"/>
            <a:ext cx="21004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8883" y="6343955"/>
            <a:ext cx="147516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44210B3C-79E3-495A-B2C3-EF766F409D04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373E34-3B51-EAD4-B8AB-256ACA4B8D8C}"/>
              </a:ext>
            </a:extLst>
          </p:cNvPr>
          <p:cNvCxnSpPr>
            <a:cxnSpLocks/>
          </p:cNvCxnSpPr>
          <p:nvPr userDrawn="1"/>
        </p:nvCxnSpPr>
        <p:spPr>
          <a:xfrm>
            <a:off x="6704076" y="4876800"/>
            <a:ext cx="4873752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860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0"/>
            <a:ext cx="10972800" cy="1828800"/>
          </a:xfrm>
        </p:spPr>
        <p:txBody>
          <a:bodyPr anchor="b">
            <a:noAutofit/>
          </a:bodyPr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429000"/>
            <a:ext cx="10972800" cy="274319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7EC6D5-3C89-D412-4A74-4DD843571D29}"/>
              </a:ext>
            </a:extLst>
          </p:cNvPr>
          <p:cNvCxnSpPr/>
          <p:nvPr userDrawn="1"/>
        </p:nvCxnSpPr>
        <p:spPr>
          <a:xfrm>
            <a:off x="621792" y="2895600"/>
            <a:ext cx="109636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195FFA61-E651-4E50-A159-710A5ED7E6FE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B975A1-C2E9-D1D4-3C6F-7296B13798B1}"/>
              </a:ext>
            </a:extLst>
          </p:cNvPr>
          <p:cNvSpPr/>
          <p:nvPr/>
        </p:nvSpPr>
        <p:spPr>
          <a:xfrm>
            <a:off x="11254003" y="729226"/>
            <a:ext cx="6296" cy="742941"/>
          </a:xfrm>
          <a:custGeom>
            <a:avLst/>
            <a:gdLst>
              <a:gd name="connsiteX0" fmla="*/ 0 w 6296"/>
              <a:gd name="connsiteY0" fmla="*/ 0 h 742941"/>
              <a:gd name="connsiteX1" fmla="*/ 0 w 6296"/>
              <a:gd name="connsiteY1" fmla="*/ 742942 h 7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96" h="742941">
                <a:moveTo>
                  <a:pt x="0" y="0"/>
                </a:moveTo>
                <a:lnTo>
                  <a:pt x="0" y="742942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43F218-F67B-B464-9035-A6AA389E6224}"/>
              </a:ext>
            </a:extLst>
          </p:cNvPr>
          <p:cNvSpPr/>
          <p:nvPr/>
        </p:nvSpPr>
        <p:spPr>
          <a:xfrm>
            <a:off x="10866791" y="1080910"/>
            <a:ext cx="742942" cy="6296"/>
          </a:xfrm>
          <a:custGeom>
            <a:avLst/>
            <a:gdLst>
              <a:gd name="connsiteX0" fmla="*/ 742942 w 742942"/>
              <a:gd name="connsiteY0" fmla="*/ 0 h 6296"/>
              <a:gd name="connsiteX1" fmla="*/ 0 w 742942"/>
              <a:gd name="connsiteY1" fmla="*/ 0 h 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42" h="6296">
                <a:moveTo>
                  <a:pt x="742942" y="0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F0E05A-E796-C1AE-DCB2-706459874FC1}"/>
              </a:ext>
            </a:extLst>
          </p:cNvPr>
          <p:cNvSpPr/>
          <p:nvPr/>
        </p:nvSpPr>
        <p:spPr>
          <a:xfrm>
            <a:off x="11003886" y="811408"/>
            <a:ext cx="525338" cy="525339"/>
          </a:xfrm>
          <a:custGeom>
            <a:avLst/>
            <a:gdLst>
              <a:gd name="connsiteX0" fmla="*/ 525339 w 525338"/>
              <a:gd name="connsiteY0" fmla="*/ 0 h 525339"/>
              <a:gd name="connsiteX1" fmla="*/ 0 w 525338"/>
              <a:gd name="connsiteY1" fmla="*/ 525339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38" h="525339">
                <a:moveTo>
                  <a:pt x="525339" y="0"/>
                </a:moveTo>
                <a:lnTo>
                  <a:pt x="0" y="525339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863187-9C01-45D7-5737-0DEACAA80C83}"/>
              </a:ext>
            </a:extLst>
          </p:cNvPr>
          <p:cNvSpPr/>
          <p:nvPr/>
        </p:nvSpPr>
        <p:spPr>
          <a:xfrm>
            <a:off x="10981626" y="811414"/>
            <a:ext cx="525342" cy="525339"/>
          </a:xfrm>
          <a:custGeom>
            <a:avLst/>
            <a:gdLst>
              <a:gd name="connsiteX0" fmla="*/ 525343 w 525342"/>
              <a:gd name="connsiteY0" fmla="*/ 525339 h 525339"/>
              <a:gd name="connsiteX1" fmla="*/ 0 w 525342"/>
              <a:gd name="connsiteY1" fmla="*/ 0 h 5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342" h="525339">
                <a:moveTo>
                  <a:pt x="525343" y="525339"/>
                </a:moveTo>
                <a:lnTo>
                  <a:pt x="0" y="0"/>
                </a:lnTo>
              </a:path>
            </a:pathLst>
          </a:custGeom>
          <a:ln w="31077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800"/>
            <a:ext cx="8226424" cy="3725056"/>
          </a:xfrm>
        </p:spPr>
        <p:txBody>
          <a:bodyPr anchor="b">
            <a:noAutofit/>
          </a:bodyPr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7" y="4572000"/>
            <a:ext cx="8226424" cy="160800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E9E0D87-B7D0-4C2E-BAD1-97A555313A20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36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BC951B-4746-1854-C399-682CFE142A50}"/>
              </a:ext>
            </a:extLst>
          </p:cNvPr>
          <p:cNvCxnSpPr/>
          <p:nvPr userDrawn="1"/>
        </p:nvCxnSpPr>
        <p:spPr>
          <a:xfrm>
            <a:off x="612646" y="4876800"/>
            <a:ext cx="7077456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7" y="685799"/>
            <a:ext cx="7080507" cy="32004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7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277549"/>
            <a:ext cx="7080507" cy="894646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8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6" y="6338703"/>
            <a:ext cx="2070484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887367" y="6338703"/>
            <a:ext cx="1392578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235515-DA3D-4D9A-9B02-44E2CBD9110F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279945" y="6342301"/>
            <a:ext cx="429207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93964F-665E-F49A-D553-C01524CDE0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02749" y="0"/>
            <a:ext cx="3889251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3613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84F42E-A74C-773B-7B96-F942975CEC14}"/>
              </a:ext>
            </a:extLst>
          </p:cNvPr>
          <p:cNvSpPr/>
          <p:nvPr/>
        </p:nvSpPr>
        <p:spPr>
          <a:xfrm>
            <a:off x="11250895" y="5144929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441727F-19A3-14E1-5EAC-C550CEB6A0D1}"/>
              </a:ext>
            </a:extLst>
          </p:cNvPr>
          <p:cNvSpPr/>
          <p:nvPr/>
        </p:nvSpPr>
        <p:spPr>
          <a:xfrm>
            <a:off x="685800" y="5495424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38F4BC9-7EC1-BB35-827A-12F5DE411031}"/>
              </a:ext>
            </a:extLst>
          </p:cNvPr>
          <p:cNvSpPr/>
          <p:nvPr/>
        </p:nvSpPr>
        <p:spPr>
          <a:xfrm>
            <a:off x="10998565" y="5227361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B01422-D65E-4B59-B62B-467B2E896592}"/>
              </a:ext>
            </a:extLst>
          </p:cNvPr>
          <p:cNvSpPr/>
          <p:nvPr/>
        </p:nvSpPr>
        <p:spPr>
          <a:xfrm>
            <a:off x="10976145" y="5227366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6" y="1600200"/>
            <a:ext cx="10483927" cy="34928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90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931314"/>
            <a:ext cx="10483927" cy="816864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234111"/>
            <a:ext cx="2805405" cy="365125"/>
          </a:xfrm>
        </p:spPr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1509" y="234111"/>
            <a:ext cx="2875064" cy="365125"/>
          </a:xfrm>
        </p:spPr>
        <p:txBody>
          <a:bodyPr>
            <a:noAutofit/>
          </a:bodyPr>
          <a:lstStyle/>
          <a:p>
            <a:fld id="{852BD0B2-E7A7-4B81-8BAF-4B92BD6A4310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234111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Line">
            <a:extLst>
              <a:ext uri="{FF2B5EF4-FFF2-40B4-BE49-F238E27FC236}">
                <a16:creationId xmlns:a16="http://schemas.microsoft.com/office/drawing/2014/main" id="{92FB147E-E273-E8B6-AD8E-67F305FC22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71802" y="4038600"/>
            <a:ext cx="10923934" cy="7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31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8BBA50F-B667-1177-26B1-7D22AB66A6BE}"/>
              </a:ext>
            </a:extLst>
          </p:cNvPr>
          <p:cNvSpPr/>
          <p:nvPr/>
        </p:nvSpPr>
        <p:spPr>
          <a:xfrm>
            <a:off x="11250895" y="4645152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ABC7F5-2293-EB7F-52E5-80715C8DB858}"/>
              </a:ext>
            </a:extLst>
          </p:cNvPr>
          <p:cNvSpPr/>
          <p:nvPr/>
        </p:nvSpPr>
        <p:spPr>
          <a:xfrm>
            <a:off x="685800" y="4995647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A8C943-7CF3-88D6-95B0-95E7B412DE0F}"/>
              </a:ext>
            </a:extLst>
          </p:cNvPr>
          <p:cNvSpPr/>
          <p:nvPr/>
        </p:nvSpPr>
        <p:spPr>
          <a:xfrm>
            <a:off x="10998565" y="4727584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B0A8E7-2867-2D3A-F6B7-15ED02236CE8}"/>
              </a:ext>
            </a:extLst>
          </p:cNvPr>
          <p:cNvSpPr/>
          <p:nvPr/>
        </p:nvSpPr>
        <p:spPr>
          <a:xfrm>
            <a:off x="10976145" y="4727589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431536"/>
            <a:ext cx="9144001" cy="74519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E657DB-59AB-47CC-B4C7-A245A3C76BB1}" type="datetime1">
              <a:rPr lang="en-US" smtClean="0"/>
              <a:t>6/11/2026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53A7BE5-EAB2-BB8C-D7FC-D78B8A5A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798"/>
            <a:ext cx="10058400" cy="335584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9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93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AC1F45-7001-8B9F-DFF6-7AB9BDFFEEB2}"/>
              </a:ext>
            </a:extLst>
          </p:cNvPr>
          <p:cNvSpPr/>
          <p:nvPr/>
        </p:nvSpPr>
        <p:spPr>
          <a:xfrm>
            <a:off x="11250895" y="5791200"/>
            <a:ext cx="6351" cy="745197"/>
          </a:xfrm>
          <a:custGeom>
            <a:avLst/>
            <a:gdLst>
              <a:gd name="connsiteX0" fmla="*/ 0 w 6351"/>
              <a:gd name="connsiteY0" fmla="*/ 0 h 745197"/>
              <a:gd name="connsiteX1" fmla="*/ 0 w 6351"/>
              <a:gd name="connsiteY1" fmla="*/ 745198 h 7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1" h="745197">
                <a:moveTo>
                  <a:pt x="0" y="0"/>
                </a:moveTo>
                <a:lnTo>
                  <a:pt x="0" y="745198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4C7D192-E835-0A48-0A40-F45D83E2583F}"/>
              </a:ext>
            </a:extLst>
          </p:cNvPr>
          <p:cNvSpPr/>
          <p:nvPr/>
        </p:nvSpPr>
        <p:spPr>
          <a:xfrm>
            <a:off x="685800" y="6141695"/>
            <a:ext cx="10923933" cy="0"/>
          </a:xfrm>
          <a:custGeom>
            <a:avLst/>
            <a:gdLst>
              <a:gd name="connsiteX0" fmla="*/ 10923934 w 10923933"/>
              <a:gd name="connsiteY0" fmla="*/ 0 h 0"/>
              <a:gd name="connsiteX1" fmla="*/ 0 w 10923933"/>
              <a:gd name="connsiteY1" fmla="*/ 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3933">
                <a:moveTo>
                  <a:pt x="10923934" y="0"/>
                </a:moveTo>
                <a:lnTo>
                  <a:pt x="0" y="1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B376E1-8198-EB00-587E-C647BCF364D4}"/>
              </a:ext>
            </a:extLst>
          </p:cNvPr>
          <p:cNvSpPr/>
          <p:nvPr/>
        </p:nvSpPr>
        <p:spPr>
          <a:xfrm>
            <a:off x="10998565" y="5873632"/>
            <a:ext cx="529937" cy="526934"/>
          </a:xfrm>
          <a:custGeom>
            <a:avLst/>
            <a:gdLst>
              <a:gd name="connsiteX0" fmla="*/ 529938 w 529937"/>
              <a:gd name="connsiteY0" fmla="*/ 0 h 526934"/>
              <a:gd name="connsiteX1" fmla="*/ 0 w 529937"/>
              <a:gd name="connsiteY1" fmla="*/ 526935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0"/>
                </a:moveTo>
                <a:lnTo>
                  <a:pt x="0" y="526935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F94599F-6DE1-A082-E9E1-D732956078AB}"/>
              </a:ext>
            </a:extLst>
          </p:cNvPr>
          <p:cNvSpPr/>
          <p:nvPr/>
        </p:nvSpPr>
        <p:spPr>
          <a:xfrm>
            <a:off x="10976145" y="5873637"/>
            <a:ext cx="529937" cy="526934"/>
          </a:xfrm>
          <a:custGeom>
            <a:avLst/>
            <a:gdLst>
              <a:gd name="connsiteX0" fmla="*/ 529938 w 529937"/>
              <a:gd name="connsiteY0" fmla="*/ 526935 h 526934"/>
              <a:gd name="connsiteX1" fmla="*/ 0 w 529937"/>
              <a:gd name="connsiteY1" fmla="*/ 0 h 5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937" h="526934">
                <a:moveTo>
                  <a:pt x="529938" y="526935"/>
                </a:moveTo>
                <a:lnTo>
                  <a:pt x="0" y="0"/>
                </a:lnTo>
              </a:path>
            </a:pathLst>
          </a:custGeom>
          <a:ln w="31732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90600"/>
            <a:ext cx="10058400" cy="50292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11000" dirty="0"/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37388"/>
            <a:ext cx="2805405" cy="365125"/>
          </a:xfrm>
        </p:spPr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37388"/>
            <a:ext cx="2202644" cy="365125"/>
          </a:xfrm>
        </p:spPr>
        <p:txBody>
          <a:bodyPr>
            <a:noAutofit/>
          </a:bodyPr>
          <a:lstStyle/>
          <a:p>
            <a:fld id="{1415DC98-F527-4737-A5B9-3597210FA2F7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37388"/>
            <a:ext cx="429207" cy="365125"/>
          </a:xfrm>
        </p:spPr>
        <p:txBody>
          <a:bodyPr>
            <a:noAutofit/>
          </a:bodyPr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9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85799"/>
            <a:ext cx="10963655" cy="914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600200"/>
            <a:ext cx="1096365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343955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>
              <a:defRPr sz="8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>
              <a:defRPr sz="8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9814657-813A-4D7B-A2F8-E573BA1645D3}" type="datetime1">
              <a:rPr lang="en-US" smtClean="0"/>
              <a:t>6/11/2026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34395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>
              <a:defRPr sz="8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15" r:id="rId2"/>
    <p:sldLayoutId id="2147484114" r:id="rId3"/>
    <p:sldLayoutId id="2147484116" r:id="rId4"/>
    <p:sldLayoutId id="2147484117" r:id="rId5"/>
    <p:sldLayoutId id="2147484118" r:id="rId6"/>
    <p:sldLayoutId id="2147484120" r:id="rId7"/>
    <p:sldLayoutId id="2147484121" r:id="rId8"/>
    <p:sldLayoutId id="2147484122" r:id="rId9"/>
    <p:sldLayoutId id="2147484169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  <p:sldLayoutId id="2147484131" r:id="rId18"/>
    <p:sldLayoutId id="2147484132" r:id="rId19"/>
    <p:sldLayoutId id="2147484133" r:id="rId20"/>
    <p:sldLayoutId id="2147484134" r:id="rId21"/>
    <p:sldLayoutId id="2147484135" r:id="rId22"/>
    <p:sldLayoutId id="2147484136" r:id="rId23"/>
    <p:sldLayoutId id="2147484137" r:id="rId24"/>
    <p:sldLayoutId id="2147484138" r:id="rId25"/>
    <p:sldLayoutId id="2147484139" r:id="rId26"/>
    <p:sldLayoutId id="2147484140" r:id="rId27"/>
    <p:sldLayoutId id="2147484141" r:id="rId28"/>
    <p:sldLayoutId id="2147484142" r:id="rId29"/>
    <p:sldLayoutId id="2147484143" r:id="rId30"/>
    <p:sldLayoutId id="2147484144" r:id="rId31"/>
    <p:sldLayoutId id="2147484145" r:id="rId32"/>
    <p:sldLayoutId id="2147484146" r:id="rId33"/>
    <p:sldLayoutId id="2147484147" r:id="rId34"/>
    <p:sldLayoutId id="2147484148" r:id="rId35"/>
    <p:sldLayoutId id="2147484149" r:id="rId36"/>
    <p:sldLayoutId id="2147484150" r:id="rId37"/>
    <p:sldLayoutId id="2147484152" r:id="rId38"/>
    <p:sldLayoutId id="2147484153" r:id="rId39"/>
    <p:sldLayoutId id="2147484157" r:id="rId40"/>
    <p:sldLayoutId id="2147484158" r:id="rId41"/>
    <p:sldLayoutId id="2147484159" r:id="rId42"/>
    <p:sldLayoutId id="2147484160" r:id="rId43"/>
    <p:sldLayoutId id="2147484161" r:id="rId44"/>
    <p:sldLayoutId id="2147484162" r:id="rId45"/>
    <p:sldLayoutId id="2147484163" r:id="rId46"/>
    <p:sldLayoutId id="2147484164" r:id="rId47"/>
    <p:sldLayoutId id="2147484165" r:id="rId48"/>
    <p:sldLayoutId id="2147484166" r:id="rId49"/>
    <p:sldLayoutId id="2147484167" r:id="rId50"/>
    <p:sldLayoutId id="2147484168" r:id="rId5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b="0" i="0" kern="1200" cap="all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7" orient="horz" pos="2160">
          <p15:clr>
            <a:srgbClr val="F26B43"/>
          </p15:clr>
        </p15:guide>
        <p15:guide id="28" pos="3840">
          <p15:clr>
            <a:srgbClr val="F26B43"/>
          </p15:clr>
        </p15:guide>
        <p15:guide id="29" pos="7296">
          <p15:clr>
            <a:srgbClr val="F26B43"/>
          </p15:clr>
        </p15:guide>
        <p15:guide id="30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FF4B6-3F85-6E67-ED81-212443682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0CBC46-76F5-CB3F-9BF0-DE7BBD3C6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323" y="685800"/>
            <a:ext cx="10055354" cy="4007406"/>
          </a:xfrm>
        </p:spPr>
        <p:txBody>
          <a:bodyPr>
            <a:noAutofit/>
          </a:bodyPr>
          <a:lstStyle/>
          <a:p>
            <a:pPr algn="ctr"/>
            <a:r>
              <a:rPr lang="lv-LV" dirty="0"/>
              <a:t>ASCENT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CA5C5AD-7278-E875-15B7-835123AC2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5334000"/>
            <a:ext cx="9144001" cy="745198"/>
          </a:xfrm>
        </p:spPr>
        <p:txBody>
          <a:bodyPr>
            <a:normAutofit/>
          </a:bodyPr>
          <a:lstStyle/>
          <a:p>
            <a:pPr algn="r"/>
            <a:r>
              <a:rPr lang="lv-LV" dirty="0"/>
              <a:t>Ritvars Paļums</a:t>
            </a:r>
            <a:endParaRPr lang="en-US" dirty="0"/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E847D1B8-B45A-5895-D0E7-0E3469E63C11}"/>
              </a:ext>
            </a:extLst>
          </p:cNvPr>
          <p:cNvSpPr txBox="1">
            <a:spLocks/>
          </p:cNvSpPr>
          <p:nvPr/>
        </p:nvSpPr>
        <p:spPr>
          <a:xfrm>
            <a:off x="1523999" y="2209800"/>
            <a:ext cx="9144001" cy="745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2800" b="1" dirty="0"/>
              <a:t>Projekta darbs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1245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A3106-F256-6DFE-209D-B55A41E2B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650768B9-7DB9-4884-6107-3EEEBAAC2A22}"/>
              </a:ext>
            </a:extLst>
          </p:cNvPr>
          <p:cNvSpPr txBox="1">
            <a:spLocks/>
          </p:cNvSpPr>
          <p:nvPr/>
        </p:nvSpPr>
        <p:spPr>
          <a:xfrm>
            <a:off x="1523999" y="618744"/>
            <a:ext cx="9144001" cy="745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3600" dirty="0"/>
              <a:t>Kā pietrūkst?</a:t>
            </a:r>
            <a:endParaRPr lang="en-US" sz="3600" b="1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37BCB813-692D-75CC-1DCE-D72F8C727363}"/>
              </a:ext>
            </a:extLst>
          </p:cNvPr>
          <p:cNvSpPr txBox="1">
            <a:spLocks/>
          </p:cNvSpPr>
          <p:nvPr/>
        </p:nvSpPr>
        <p:spPr>
          <a:xfrm>
            <a:off x="1523999" y="1905000"/>
            <a:ext cx="5562600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 err="1"/>
              <a:t>Unfixable</a:t>
            </a:r>
            <a:r>
              <a:rPr lang="lv-LV" sz="2800" b="1" dirty="0"/>
              <a:t> </a:t>
            </a:r>
            <a:r>
              <a:rPr lang="lv-LV" sz="2800" b="1" dirty="0" err="1"/>
              <a:t>bugs</a:t>
            </a:r>
            <a:endParaRPr lang="lv-LV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/>
              <a:t>Nepatīkama varoņa animācijas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/>
              <a:t>Audio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/>
              <a:t>Līmeņu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 err="1"/>
              <a:t>Enviroment</a:t>
            </a:r>
            <a:endParaRPr lang="lv-LV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2800" b="1" dirty="0"/>
          </a:p>
          <a:p>
            <a:endParaRPr lang="lv-LV" sz="2800" b="1" dirty="0"/>
          </a:p>
          <a:p>
            <a:pPr algn="ctr"/>
            <a:endParaRPr lang="lv-LV" sz="2800" b="1" dirty="0"/>
          </a:p>
          <a:p>
            <a:pPr algn="ctr"/>
            <a:endParaRPr lang="lv-LV" sz="2800" b="1" dirty="0"/>
          </a:p>
          <a:p>
            <a:pPr algn="ctr"/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4EAAE-BB24-4112-21DB-32D647FC8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55" y="193732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092D12-65D2-E611-C5F9-8494BB14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>
            <a:extLst>
              <a:ext uri="{FF2B5EF4-FFF2-40B4-BE49-F238E27FC236}">
                <a16:creationId xmlns:a16="http://schemas.microsoft.com/office/drawing/2014/main" id="{8C5D3E04-6EAB-6D77-865E-EBCF3DADD9D0}"/>
              </a:ext>
            </a:extLst>
          </p:cNvPr>
          <p:cNvSpPr txBox="1">
            <a:spLocks/>
          </p:cNvSpPr>
          <p:nvPr/>
        </p:nvSpPr>
        <p:spPr>
          <a:xfrm>
            <a:off x="2286000" y="990600"/>
            <a:ext cx="7772400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5400" b="1" dirty="0"/>
              <a:t>Vai apmierina </a:t>
            </a:r>
            <a:r>
              <a:rPr lang="lv-LV" sz="4800" b="1" dirty="0"/>
              <a:t>rezultāts</a:t>
            </a:r>
            <a:r>
              <a:rPr lang="lv-LV" sz="5400" b="1" dirty="0"/>
              <a:t>?</a:t>
            </a:r>
          </a:p>
          <a:p>
            <a:endParaRPr lang="lv-LV" sz="5400" b="1" dirty="0"/>
          </a:p>
          <a:p>
            <a:pPr algn="ctr"/>
            <a:endParaRPr lang="lv-LV" sz="5400" b="1" dirty="0"/>
          </a:p>
          <a:p>
            <a:pPr algn="ctr"/>
            <a:endParaRPr lang="lv-LV" sz="4800" b="1" dirty="0"/>
          </a:p>
          <a:p>
            <a:pPr algn="ctr"/>
            <a:endParaRPr lang="en-US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0A821-0516-29D5-19CA-3F05D0E74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300" y="2819400"/>
            <a:ext cx="4053400" cy="21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6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893B5-F210-D2D1-F8C3-D856CAB87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>
            <a:extLst>
              <a:ext uri="{FF2B5EF4-FFF2-40B4-BE49-F238E27FC236}">
                <a16:creationId xmlns:a16="http://schemas.microsoft.com/office/drawing/2014/main" id="{7301A51C-814B-5827-167B-7F9467B34A6A}"/>
              </a:ext>
            </a:extLst>
          </p:cNvPr>
          <p:cNvSpPr txBox="1">
            <a:spLocks/>
          </p:cNvSpPr>
          <p:nvPr/>
        </p:nvSpPr>
        <p:spPr>
          <a:xfrm>
            <a:off x="2666999" y="2057400"/>
            <a:ext cx="7772400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5400" b="1" dirty="0"/>
              <a:t>Paldies par uzmanību!</a:t>
            </a:r>
          </a:p>
          <a:p>
            <a:endParaRPr lang="lv-LV" sz="5400" b="1" dirty="0"/>
          </a:p>
          <a:p>
            <a:pPr algn="ctr"/>
            <a:endParaRPr lang="lv-LV" sz="5400" b="1" dirty="0"/>
          </a:p>
          <a:p>
            <a:pPr algn="ctr"/>
            <a:endParaRPr lang="lv-LV" sz="4800" b="1" dirty="0"/>
          </a:p>
          <a:p>
            <a:pPr algn="ctr"/>
            <a:endParaRPr lang="en-US" sz="4400" b="1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4CB3DF2-D474-47DC-1E09-C8E5D0596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2161" y="5136594"/>
            <a:ext cx="5027677" cy="1721406"/>
          </a:xfrm>
        </p:spPr>
        <p:txBody>
          <a:bodyPr>
            <a:noAutofit/>
          </a:bodyPr>
          <a:lstStyle/>
          <a:p>
            <a:pPr algn="ctr"/>
            <a:r>
              <a:rPr lang="lv-LV" sz="4800" dirty="0"/>
              <a:t>ASCENT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3898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A7ECB-9364-F1D3-8558-203649B36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78C85013-FCAB-D9C1-8AA1-33D71DC6F961}"/>
              </a:ext>
            </a:extLst>
          </p:cNvPr>
          <p:cNvSpPr txBox="1">
            <a:spLocks/>
          </p:cNvSpPr>
          <p:nvPr/>
        </p:nvSpPr>
        <p:spPr>
          <a:xfrm>
            <a:off x="1523999" y="618744"/>
            <a:ext cx="9144001" cy="745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3600" b="1" dirty="0"/>
              <a:t>Spēles ideja</a:t>
            </a:r>
            <a:endParaRPr lang="en-US" sz="3600" b="1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26BB4001-D959-42C0-705A-E6A4BF7EE211}"/>
              </a:ext>
            </a:extLst>
          </p:cNvPr>
          <p:cNvSpPr txBox="1">
            <a:spLocks/>
          </p:cNvSpPr>
          <p:nvPr/>
        </p:nvSpPr>
        <p:spPr>
          <a:xfrm>
            <a:off x="1371599" y="2057400"/>
            <a:ext cx="9448800" cy="2034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lv-LV" sz="2400" b="1" dirty="0"/>
              <a:t>2D </a:t>
            </a:r>
            <a:r>
              <a:rPr lang="lv-LV" sz="2400" b="1" dirty="0" err="1"/>
              <a:t>platformer</a:t>
            </a:r>
            <a:r>
              <a:rPr lang="lv-LV" sz="2400" b="1" dirty="0"/>
              <a:t> spēle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lv-LV" sz="2400" b="1" dirty="0" err="1"/>
              <a:t>Turn-based</a:t>
            </a:r>
            <a:r>
              <a:rPr lang="lv-LV" sz="2400" b="1" dirty="0"/>
              <a:t> </a:t>
            </a:r>
            <a:r>
              <a:rPr lang="lv-LV" sz="2400" b="1" dirty="0" err="1"/>
              <a:t>combat</a:t>
            </a:r>
            <a:endParaRPr lang="lv-LV" sz="24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lv-LV" sz="2400" b="1" dirty="0" err="1"/>
              <a:t>Postapokaliptiska</a:t>
            </a:r>
            <a:r>
              <a:rPr lang="lv-LV" sz="2400" b="1" dirty="0"/>
              <a:t> pasaule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lv-LV" sz="2400" b="1" dirty="0"/>
              <a:t>Milzīgs tornis ar sabiedrības slāņiem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554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A207E-F974-6306-A10C-A846C7395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1C270B92-F870-0ED2-BA2E-36FDD7DD0C2F}"/>
              </a:ext>
            </a:extLst>
          </p:cNvPr>
          <p:cNvSpPr txBox="1">
            <a:spLocks/>
          </p:cNvSpPr>
          <p:nvPr/>
        </p:nvSpPr>
        <p:spPr>
          <a:xfrm>
            <a:off x="1523999" y="618744"/>
            <a:ext cx="9144001" cy="745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3600" b="1" dirty="0"/>
              <a:t>Spēles ideja</a:t>
            </a:r>
            <a:endParaRPr lang="en-US" sz="3600" b="1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78CBD908-7794-8F1F-AE09-85AF153C3404}"/>
              </a:ext>
            </a:extLst>
          </p:cNvPr>
          <p:cNvSpPr txBox="1">
            <a:spLocks/>
          </p:cNvSpPr>
          <p:nvPr/>
        </p:nvSpPr>
        <p:spPr>
          <a:xfrm>
            <a:off x="-1676400" y="1981200"/>
            <a:ext cx="9448800" cy="2034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lv-LV" sz="2400" b="1" dirty="0"/>
              <a:t>2D </a:t>
            </a:r>
            <a:r>
              <a:rPr lang="lv-LV" sz="2400" b="1" dirty="0" err="1"/>
              <a:t>platformer</a:t>
            </a:r>
            <a:r>
              <a:rPr lang="lv-LV" sz="2400" b="1" dirty="0"/>
              <a:t> spēle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lv-LV" sz="2400" b="1" dirty="0" err="1"/>
              <a:t>Turn-based</a:t>
            </a:r>
            <a:r>
              <a:rPr lang="lv-LV" sz="2400" b="1" dirty="0"/>
              <a:t> </a:t>
            </a:r>
            <a:r>
              <a:rPr lang="lv-LV" sz="2400" b="1" dirty="0" err="1"/>
              <a:t>combat</a:t>
            </a:r>
            <a:endParaRPr lang="lv-LV" sz="24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lv-LV" sz="2400" b="1" dirty="0" err="1"/>
              <a:t>Postapokaliptiska</a:t>
            </a:r>
            <a:r>
              <a:rPr lang="lv-LV" sz="2400" b="1" dirty="0"/>
              <a:t> pasaule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lv-LV" sz="2400" b="1" dirty="0"/>
              <a:t>Milzīgs tornis ar sabiedrības slāņiem</a:t>
            </a:r>
          </a:p>
          <a:p>
            <a:pPr algn="ctr"/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C2B4F-4D1B-FF05-0448-8D6BD73CC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447800"/>
            <a:ext cx="54724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4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C9585-6ABF-5809-09EC-7C1CDD8FA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B7573169-D3C0-230B-2DBB-808C15B1659B}"/>
              </a:ext>
            </a:extLst>
          </p:cNvPr>
          <p:cNvSpPr txBox="1">
            <a:spLocks/>
          </p:cNvSpPr>
          <p:nvPr/>
        </p:nvSpPr>
        <p:spPr>
          <a:xfrm>
            <a:off x="1523999" y="618744"/>
            <a:ext cx="9144001" cy="745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3600" b="1" dirty="0"/>
              <a:t>Stāsts</a:t>
            </a:r>
            <a:endParaRPr lang="en-US" sz="3600" b="1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D4E8922C-95CB-8AA3-1FE8-8F9474127EBA}"/>
              </a:ext>
            </a:extLst>
          </p:cNvPr>
          <p:cNvSpPr txBox="1">
            <a:spLocks/>
          </p:cNvSpPr>
          <p:nvPr/>
        </p:nvSpPr>
        <p:spPr>
          <a:xfrm>
            <a:off x="4191000" y="1905000"/>
            <a:ext cx="9448800" cy="20345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lv-LV" sz="2400" b="1" dirty="0" err="1"/>
              <a:t>Hao</a:t>
            </a:r>
            <a:r>
              <a:rPr lang="lv-LV" sz="2400" b="1" dirty="0"/>
              <a:t> ir </a:t>
            </a:r>
            <a:r>
              <a:rPr lang="lv-LV" sz="2400" b="1" dirty="0" err="1"/>
              <a:t>valdenieka</a:t>
            </a:r>
            <a:r>
              <a:rPr lang="lv-LV" sz="2400" b="1" dirty="0"/>
              <a:t> </a:t>
            </a:r>
            <a:r>
              <a:rPr lang="lv-LV" sz="2400" b="1" dirty="0" err="1"/>
              <a:t>Tiri</a:t>
            </a:r>
            <a:r>
              <a:rPr lang="lv-LV" sz="2400" b="1" dirty="0"/>
              <a:t> galvenais apsargs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lv-LV" sz="2400" b="1" dirty="0"/>
              <a:t>Tiek pagrūsts nost no torņa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lv-LV" sz="2400" b="1" dirty="0" err="1"/>
              <a:t>Izdzībvo</a:t>
            </a:r>
            <a:endParaRPr lang="lv-LV" sz="24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lv-LV" sz="2400" b="1" dirty="0"/>
              <a:t>Kāpj atpakaļ </a:t>
            </a:r>
            <a:r>
              <a:rPr lang="lv-LV" sz="2400" b="1" dirty="0" err="1"/>
              <a:t>augšum</a:t>
            </a:r>
            <a:endParaRPr lang="lv-LV" sz="24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lv-LV" sz="2400" b="1" dirty="0"/>
              <a:t>Beigās sastop </a:t>
            </a:r>
            <a:r>
              <a:rPr lang="lv-LV" sz="2400" b="1" dirty="0" err="1"/>
              <a:t>Tiri</a:t>
            </a:r>
            <a:endParaRPr lang="lv-LV" sz="2400" b="1" dirty="0"/>
          </a:p>
          <a:p>
            <a:pPr algn="ctr"/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C9377-4963-5738-E317-FF2555304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68" y="1524000"/>
            <a:ext cx="3973063" cy="2207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B3B99B-9BDD-ABCD-515B-2D8D9B044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302982"/>
            <a:ext cx="1204036" cy="120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3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07FA2-6EB7-7FF3-1785-085BE9730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2FBC9B80-7FE8-9172-8C4C-6805F6239C30}"/>
              </a:ext>
            </a:extLst>
          </p:cNvPr>
          <p:cNvSpPr txBox="1">
            <a:spLocks/>
          </p:cNvSpPr>
          <p:nvPr/>
        </p:nvSpPr>
        <p:spPr>
          <a:xfrm>
            <a:off x="1523999" y="618744"/>
            <a:ext cx="9144001" cy="745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3600" b="1" dirty="0" err="1"/>
              <a:t>Gameplay</a:t>
            </a:r>
            <a:endParaRPr lang="en-US" sz="3600" b="1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05A63BB6-50EA-ABEF-8DAF-DB94ED0C4204}"/>
              </a:ext>
            </a:extLst>
          </p:cNvPr>
          <p:cNvSpPr txBox="1">
            <a:spLocks/>
          </p:cNvSpPr>
          <p:nvPr/>
        </p:nvSpPr>
        <p:spPr>
          <a:xfrm>
            <a:off x="1539239" y="1905000"/>
            <a:ext cx="9601200" cy="2362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 err="1"/>
              <a:t>Kustībs</a:t>
            </a:r>
            <a:endParaRPr lang="lv-LV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/>
              <a:t>Lēkšana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 err="1"/>
              <a:t>Wall-Jumps</a:t>
            </a:r>
            <a:endParaRPr lang="lv-LV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/>
              <a:t>Slazdi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/>
              <a:t>Pretinieki</a:t>
            </a:r>
          </a:p>
          <a:p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673B2-6163-04F7-948C-F8F16CE88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305" y="1905000"/>
            <a:ext cx="3817695" cy="22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B34E3-ABEF-885B-EF27-88656822B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D827871F-B3B0-26E5-C180-E23C01820B8F}"/>
              </a:ext>
            </a:extLst>
          </p:cNvPr>
          <p:cNvSpPr txBox="1">
            <a:spLocks/>
          </p:cNvSpPr>
          <p:nvPr/>
        </p:nvSpPr>
        <p:spPr>
          <a:xfrm>
            <a:off x="1523999" y="618744"/>
            <a:ext cx="9144001" cy="745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3600" b="1" dirty="0"/>
              <a:t>Kaujas sistēma</a:t>
            </a:r>
            <a:endParaRPr lang="en-US" sz="3600" b="1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D9B8B9FE-AA6A-4AFA-628C-0BF9EEE289EA}"/>
              </a:ext>
            </a:extLst>
          </p:cNvPr>
          <p:cNvSpPr txBox="1">
            <a:spLocks/>
          </p:cNvSpPr>
          <p:nvPr/>
        </p:nvSpPr>
        <p:spPr>
          <a:xfrm>
            <a:off x="1676400" y="1981200"/>
            <a:ext cx="5410200" cy="2362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 err="1"/>
              <a:t>Attack</a:t>
            </a:r>
            <a:endParaRPr lang="lv-LV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 err="1"/>
              <a:t>Defend</a:t>
            </a:r>
            <a:endParaRPr lang="lv-LV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/>
              <a:t>Pazaudētās dzīvības saglabājas spēles laikā</a:t>
            </a:r>
          </a:p>
          <a:p>
            <a:pPr algn="ctr"/>
            <a:endParaRPr lang="lv-LV" sz="2800" b="1" dirty="0"/>
          </a:p>
          <a:p>
            <a:pPr algn="ctr"/>
            <a:endParaRPr lang="lv-LV" sz="2800" b="1" dirty="0"/>
          </a:p>
          <a:p>
            <a:pPr algn="ctr"/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A3BA4-F995-6817-EC0A-60E3A1EBE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828800"/>
            <a:ext cx="3817695" cy="22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7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DEEA9-97EB-988C-A449-7DA22E752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356760D2-C45B-B39A-27E7-DC19EEA6B4E6}"/>
              </a:ext>
            </a:extLst>
          </p:cNvPr>
          <p:cNvSpPr txBox="1">
            <a:spLocks/>
          </p:cNvSpPr>
          <p:nvPr/>
        </p:nvSpPr>
        <p:spPr>
          <a:xfrm>
            <a:off x="1523999" y="618744"/>
            <a:ext cx="9144001" cy="745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3600" b="1" dirty="0"/>
              <a:t>Tehniskā realizācija</a:t>
            </a:r>
            <a:endParaRPr lang="en-US" sz="3600" b="1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6891B870-5244-879A-7E7D-5AFFE8EC006D}"/>
              </a:ext>
            </a:extLst>
          </p:cNvPr>
          <p:cNvSpPr txBox="1">
            <a:spLocks/>
          </p:cNvSpPr>
          <p:nvPr/>
        </p:nvSpPr>
        <p:spPr>
          <a:xfrm>
            <a:off x="1905000" y="1905000"/>
            <a:ext cx="5410200" cy="2362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 err="1"/>
              <a:t>Unity</a:t>
            </a:r>
            <a:endParaRPr lang="lv-LV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 err="1"/>
              <a:t>Aseprite</a:t>
            </a:r>
            <a:endParaRPr lang="lv-LV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 err="1"/>
              <a:t>FlStudio</a:t>
            </a:r>
            <a:endParaRPr lang="lv-LV" sz="2800" b="1" dirty="0"/>
          </a:p>
          <a:p>
            <a:endParaRPr lang="lv-LV" sz="2800" b="1" dirty="0"/>
          </a:p>
          <a:p>
            <a:pPr algn="ctr"/>
            <a:endParaRPr lang="lv-LV" sz="2800" b="1" dirty="0"/>
          </a:p>
          <a:p>
            <a:pPr algn="ctr"/>
            <a:endParaRPr lang="lv-LV" sz="28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581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DA46B-8BF7-DBD6-4C96-C6D21800C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77ED88-E668-51BF-9937-1FCFCD6B0376}"/>
              </a:ext>
            </a:extLst>
          </p:cNvPr>
          <p:cNvSpPr/>
          <p:nvPr/>
        </p:nvSpPr>
        <p:spPr>
          <a:xfrm>
            <a:off x="914400" y="2133600"/>
            <a:ext cx="5257800" cy="190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3B8EC21A-5CEB-3C98-71B1-02B9656F1005}"/>
              </a:ext>
            </a:extLst>
          </p:cNvPr>
          <p:cNvSpPr txBox="1">
            <a:spLocks/>
          </p:cNvSpPr>
          <p:nvPr/>
        </p:nvSpPr>
        <p:spPr>
          <a:xfrm>
            <a:off x="1523999" y="618744"/>
            <a:ext cx="9144001" cy="745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3600" b="1" dirty="0" err="1"/>
              <a:t>Mākslenieciskie</a:t>
            </a:r>
            <a:r>
              <a:rPr lang="lv-LV" sz="3600" b="1" dirty="0"/>
              <a:t> lēmumi</a:t>
            </a:r>
            <a:endParaRPr lang="en-US" sz="3600" b="1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A2D2F032-0826-13C0-A110-23FB05AA5549}"/>
              </a:ext>
            </a:extLst>
          </p:cNvPr>
          <p:cNvSpPr txBox="1">
            <a:spLocks/>
          </p:cNvSpPr>
          <p:nvPr/>
        </p:nvSpPr>
        <p:spPr>
          <a:xfrm>
            <a:off x="6781800" y="2247900"/>
            <a:ext cx="5410200" cy="2362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 err="1"/>
              <a:t>Pixel</a:t>
            </a:r>
            <a:r>
              <a:rPr lang="lv-LV" sz="2800" b="1" dirty="0"/>
              <a:t> 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 err="1"/>
              <a:t>Minimālistsks</a:t>
            </a:r>
            <a:r>
              <a:rPr lang="lv-LV" sz="2800" b="1" dirty="0"/>
              <a:t> </a:t>
            </a:r>
            <a:r>
              <a:rPr lang="lv-LV" sz="2800" b="1" dirty="0" err="1"/>
              <a:t>Ui</a:t>
            </a:r>
            <a:endParaRPr lang="lv-LV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/>
              <a:t>Mistiska atmosfēra</a:t>
            </a:r>
          </a:p>
          <a:p>
            <a:endParaRPr lang="lv-LV" sz="2800" b="1" dirty="0"/>
          </a:p>
          <a:p>
            <a:pPr algn="ctr"/>
            <a:endParaRPr lang="lv-LV" sz="2800" b="1" dirty="0"/>
          </a:p>
          <a:p>
            <a:pPr algn="ctr"/>
            <a:endParaRPr lang="lv-LV" sz="2800" b="1" dirty="0"/>
          </a:p>
          <a:p>
            <a:pPr algn="ctr"/>
            <a:endParaRPr lang="en-US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30E9BF-78F7-367D-1E5E-B61824AE6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4600"/>
            <a:ext cx="4648202" cy="11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2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5ABB5-8A17-FB90-F0DE-ABEFADE21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4F11D953-BB45-C7BA-B133-09FB6A936C01}"/>
              </a:ext>
            </a:extLst>
          </p:cNvPr>
          <p:cNvSpPr txBox="1">
            <a:spLocks/>
          </p:cNvSpPr>
          <p:nvPr/>
        </p:nvSpPr>
        <p:spPr>
          <a:xfrm>
            <a:off x="1523999" y="618744"/>
            <a:ext cx="9144001" cy="745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/>
              <a:t>Grūtības</a:t>
            </a:r>
            <a:r>
              <a:rPr lang="en-US" sz="3600" dirty="0"/>
              <a:t> un </a:t>
            </a:r>
            <a:r>
              <a:rPr lang="en-US" sz="3600" dirty="0" err="1"/>
              <a:t>izaicinājumi</a:t>
            </a:r>
            <a:endParaRPr lang="en-US" sz="3600" b="1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CBC35BD8-D9F7-0445-EFE1-478127C189B2}"/>
              </a:ext>
            </a:extLst>
          </p:cNvPr>
          <p:cNvSpPr txBox="1">
            <a:spLocks/>
          </p:cNvSpPr>
          <p:nvPr/>
        </p:nvSpPr>
        <p:spPr>
          <a:xfrm>
            <a:off x="1523999" y="1905000"/>
            <a:ext cx="5562600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 err="1"/>
              <a:t>Pixel</a:t>
            </a:r>
            <a:r>
              <a:rPr lang="lv-LV" sz="2800" b="1" dirty="0"/>
              <a:t> Art </a:t>
            </a:r>
            <a:r>
              <a:rPr lang="lv-LV" sz="2800" b="1" dirty="0" err="1"/>
              <a:t>izrādijās</a:t>
            </a:r>
            <a:r>
              <a:rPr lang="lv-LV" sz="2800" b="1" dirty="0"/>
              <a:t> grūtāks nekā plānots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 err="1"/>
              <a:t>GameManager</a:t>
            </a:r>
            <a:r>
              <a:rPr lang="lv-LV" sz="2800" b="1" dirty="0"/>
              <a:t> problēmas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/>
              <a:t>Komanda samazinājās no 2 cilvēkiem uz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b="1" dirty="0"/>
              <a:t>Līmeņa dizains</a:t>
            </a:r>
          </a:p>
          <a:p>
            <a:endParaRPr lang="lv-LV" sz="2800" b="1" dirty="0"/>
          </a:p>
          <a:p>
            <a:pPr algn="ctr"/>
            <a:endParaRPr lang="lv-LV" sz="2800" b="1" dirty="0"/>
          </a:p>
          <a:p>
            <a:pPr algn="ctr"/>
            <a:endParaRPr lang="lv-LV" sz="28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7196625"/>
      </p:ext>
    </p:extLst>
  </p:cSld>
  <p:clrMapOvr>
    <a:masterClrMapping/>
  </p:clrMapOvr>
</p:sld>
</file>

<file path=ppt/theme/theme1.xml><?xml version="1.0" encoding="utf-8"?>
<a:theme xmlns:a="http://schemas.openxmlformats.org/drawingml/2006/main" name="Blockwork elegance">
  <a:themeElements>
    <a:clrScheme name="Blockwork Elegance- Copilot 1">
      <a:dk1>
        <a:srgbClr val="000000"/>
      </a:dk1>
      <a:lt1>
        <a:srgbClr val="FFFFFF"/>
      </a:lt1>
      <a:dk2>
        <a:srgbClr val="000102"/>
      </a:dk2>
      <a:lt2>
        <a:srgbClr val="F6F2E6"/>
      </a:lt2>
      <a:accent1>
        <a:srgbClr val="28436C"/>
      </a:accent1>
      <a:accent2>
        <a:srgbClr val="F3BC24"/>
      </a:accent2>
      <a:accent3>
        <a:srgbClr val="8E7B63"/>
      </a:accent3>
      <a:accent4>
        <a:srgbClr val="CC563B"/>
      </a:accent4>
      <a:accent5>
        <a:srgbClr val="A3452F"/>
      </a:accent5>
      <a:accent6>
        <a:srgbClr val="BB9D83"/>
      </a:accent6>
      <a:hlink>
        <a:srgbClr val="4E60DA"/>
      </a:hlink>
      <a:folHlink>
        <a:srgbClr val="4E6094"/>
      </a:folHlink>
    </a:clrScheme>
    <a:fontScheme name="Blockwork Elegance">
      <a:majorFont>
        <a:latin typeface="Bahnschrift SemiLight"/>
        <a:ea typeface=""/>
        <a:cs typeface=""/>
      </a:majorFont>
      <a:minorFont>
        <a:latin typeface="Bahnschrift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work elegance_fcaeb239-e0ad-43c4-9739-4084ddd7c62f_wac_v2" id="{21E82CDE-DB0F-446A-AB1C-C548E4C4E61C}" vid="{FC4C4127-EA88-45F9-9442-09B36E6C91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2" ma:contentTypeDescription="Create a new document." ma:contentTypeScope="" ma:versionID="0635a23c60cc3de58ab4c1efc88efc6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b2ec4e1d644ed04c8d3fd0ef60d056a4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  <xsd:element ref="ns2:HasDigitalSignature" minOccurs="0"/>
                <xsd:element ref="ns2:DigitalSignatureProvi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  <xsd:element name="HasDigitalSignature" ma:index="34" nillable="true" ma:displayName="Signed electronically" ma:internalName="HasDigitalSignature" ma:readOnly="true">
      <xsd:simpleType>
        <xsd:restriction base="dms:Boolean"/>
      </xsd:simpleType>
    </xsd:element>
    <xsd:element name="DigitalSignatureProvider" ma:index="35" nillable="true" ma:displayName="Signature provider" ma:internalName="DigitalSignatureProvid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A42C18-4C38-43BB-8CE3-C963EDA9CBBA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230e9df3-be65-4c73-a93b-d1236ebd677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6c05727-aa75-4e4a-9b5f-8a80a1165891"/>
    <ds:schemaRef ds:uri="71af3243-3dd4-4a8d-8c0d-dd76da1f02a5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3B381C-6232-408C-B65A-8475398E4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E0AE46-2EED-447A-8B24-DFD65B70D44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{CF570AD6-C1F0-4E87-BEBA-9CD8ABFAE7BB}0f45c1b8-b519-4737-8f12-a18148944ef7-TFfcaeb239-e0ad-43c4-9739-4084ddd7c62fe496f549_win32</Template>
  <TotalTime>19</TotalTime>
  <Words>132</Words>
  <Application>Microsoft Office PowerPoint</Application>
  <PresentationFormat>Widescreen</PresentationFormat>
  <Paragraphs>77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Bahnschrift SemiLight</vt:lpstr>
      <vt:lpstr>Blockwork elegance</vt:lpstr>
      <vt:lpstr>ASCENT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ASCENT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Dagnija Poļakeviča</dc:creator>
  <cp:lastModifiedBy>Dagnija Poļakeviča</cp:lastModifiedBy>
  <cp:revision>1</cp:revision>
  <dcterms:created xsi:type="dcterms:W3CDTF">2026-06-11T00:43:22Z</dcterms:created>
  <dcterms:modified xsi:type="dcterms:W3CDTF">2026-06-11T01:03:16Z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