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0C6C-F4DB-444B-AFCA-5E71CE773AAB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3CA1-26CB-41CB-A19D-F34F991C3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008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0C6C-F4DB-444B-AFCA-5E71CE773AAB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3CA1-26CB-41CB-A19D-F34F991C3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436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0C6C-F4DB-444B-AFCA-5E71CE773AAB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3CA1-26CB-41CB-A19D-F34F991C3FB0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039070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0C6C-F4DB-444B-AFCA-5E71CE773AAB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3CA1-26CB-41CB-A19D-F34F991C3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8880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0C6C-F4DB-444B-AFCA-5E71CE773AAB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3CA1-26CB-41CB-A19D-F34F991C3FB0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570920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0C6C-F4DB-444B-AFCA-5E71CE773AAB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3CA1-26CB-41CB-A19D-F34F991C3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8736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0C6C-F4DB-444B-AFCA-5E71CE773AAB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3CA1-26CB-41CB-A19D-F34F991C3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5702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0C6C-F4DB-444B-AFCA-5E71CE773AAB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3CA1-26CB-41CB-A19D-F34F991C3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951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0C6C-F4DB-444B-AFCA-5E71CE773AAB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3CA1-26CB-41CB-A19D-F34F991C3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710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0C6C-F4DB-444B-AFCA-5E71CE773AAB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3CA1-26CB-41CB-A19D-F34F991C3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510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0C6C-F4DB-444B-AFCA-5E71CE773AAB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3CA1-26CB-41CB-A19D-F34F991C3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596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0C6C-F4DB-444B-AFCA-5E71CE773AAB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3CA1-26CB-41CB-A19D-F34F991C3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07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0C6C-F4DB-444B-AFCA-5E71CE773AAB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3CA1-26CB-41CB-A19D-F34F991C3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793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0C6C-F4DB-444B-AFCA-5E71CE773AAB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3CA1-26CB-41CB-A19D-F34F991C3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453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0C6C-F4DB-444B-AFCA-5E71CE773AAB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3CA1-26CB-41CB-A19D-F34F991C3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352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3CA1-26CB-41CB-A19D-F34F991C3FB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0C6C-F4DB-444B-AFCA-5E71CE773AAB}" type="datetimeFigureOut">
              <a:rPr lang="en-US" smtClean="0"/>
              <a:t>6/5/2026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298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1F0C6C-F4DB-444B-AFCA-5E71CE773AAB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0823CA1-26CB-41CB-A19D-F34F991C3F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00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9C75F-B00D-B9E0-7B60-B3147132879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Escape Room VR: Babysitter's House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A3DC32-E16C-1D87-FE0C-67B8D94712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v-LV" dirty="0"/>
              <a:t>Jekaterina Sņetkova</a:t>
            </a:r>
            <a:endParaRPr lang="ru-RU" dirty="0"/>
          </a:p>
          <a:p>
            <a:r>
              <a:rPr lang="en-US" dirty="0"/>
              <a:t>Dig_Ns_2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03325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C62449-B0A9-F1E8-50E9-9692ECFF64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8527"/>
            <a:ext cx="10515600" cy="371843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600" dirty="0" err="1"/>
              <a:t>Paldies</a:t>
            </a:r>
            <a:r>
              <a:rPr lang="en-US" sz="6600" dirty="0"/>
              <a:t> par </a:t>
            </a:r>
            <a:r>
              <a:rPr lang="en-US" sz="6600" dirty="0" err="1"/>
              <a:t>uzmanību</a:t>
            </a:r>
            <a:r>
              <a:rPr lang="en-US" sz="66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160815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7AD327-AF07-6484-B4E8-8A4C5D7294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Projekta</a:t>
            </a:r>
            <a:r>
              <a:rPr lang="en-US" dirty="0"/>
              <a:t> </a:t>
            </a:r>
            <a:r>
              <a:rPr lang="en-US" dirty="0" err="1"/>
              <a:t>ideja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54652A-4386-0002-02BD-4653D64204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Projekta mērķis bija izveidot Escape Room tipa spēli virtuālajā realitātē.</a:t>
            </a:r>
          </a:p>
          <a:p>
            <a:r>
              <a:rPr lang="lv-LV" dirty="0"/>
              <a:t>Spēlētājs nonāk mājā, kur aukle ir aizgājusi, atstājot vairākus uzdevumus. Lai izkļūtu no mājas, nepieciešams atrisināt mīklas un atrast nepieciešamos priekšmetus.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6021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39A47-26CA-DF46-4C8E-5E2F93D5A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Spēles</a:t>
            </a:r>
            <a:r>
              <a:rPr lang="en-US" dirty="0"/>
              <a:t> </a:t>
            </a:r>
            <a:r>
              <a:rPr lang="en-US" dirty="0" err="1"/>
              <a:t>stāsts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0AC40D-BD5D-9782-D08C-CA72B4F2D8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Spēlētājs atrodas mājā viens pats.</a:t>
            </a:r>
          </a:p>
          <a:p>
            <a:r>
              <a:rPr lang="lv-LV" dirty="0"/>
              <a:t>Aukle ir atstājusi piezīmes ar norādījumiem.</a:t>
            </a:r>
          </a:p>
          <a:p>
            <a:r>
              <a:rPr lang="lv-LV" dirty="0"/>
              <a:t>Izpildot uzdevumus un meklējot pavedienus, spēlētājs pakāpeniski tuvojas spēles beigām un iespējai izkļūt no mājas.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481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0CB0D-9002-4F63-B7BA-68AE0D16C4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Spēles</a:t>
            </a:r>
            <a:r>
              <a:rPr lang="en-US" dirty="0"/>
              <a:t> </a:t>
            </a:r>
            <a:r>
              <a:rPr lang="en-US" dirty="0" err="1"/>
              <a:t>mehānikas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48CD58-0C59-6D4F-C93F-34095CAC3A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• Teleportācijas pārvietošanās sistēma</a:t>
            </a:r>
          </a:p>
          <a:p>
            <a:r>
              <a:rPr lang="lv-LV" dirty="0"/>
              <a:t>• Objektu paņemšana un pārvietošana</a:t>
            </a:r>
          </a:p>
          <a:p>
            <a:r>
              <a:rPr lang="lv-LV" dirty="0"/>
              <a:t>• Mijiedarbība ar priekšmetiem</a:t>
            </a:r>
          </a:p>
          <a:p>
            <a:r>
              <a:rPr lang="lv-LV" dirty="0"/>
              <a:t>• Mīklu risināšana</a:t>
            </a:r>
          </a:p>
          <a:p>
            <a:r>
              <a:rPr lang="lv-LV" dirty="0"/>
              <a:t>• Atslēgu un norāžu meklēšana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1939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5F19B4-7A5B-8B27-3728-930B4638E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Galvenās</a:t>
            </a:r>
            <a:r>
              <a:rPr lang="en-US" dirty="0"/>
              <a:t> </a:t>
            </a:r>
            <a:r>
              <a:rPr lang="en-US" dirty="0" err="1"/>
              <a:t>mīklas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B89C19-975B-ABBD-4386-566262019F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768606" cy="4351338"/>
          </a:xfrm>
        </p:spPr>
        <p:txBody>
          <a:bodyPr/>
          <a:lstStyle/>
          <a:p>
            <a:r>
              <a:rPr lang="lv-LV" dirty="0"/>
              <a:t>Grāmatu secības mīkla</a:t>
            </a:r>
          </a:p>
          <a:p>
            <a:r>
              <a:rPr lang="lv-LV" dirty="0"/>
              <a:t>Paslēptās atslēgas atrašana</a:t>
            </a:r>
          </a:p>
          <a:p>
            <a:r>
              <a:rPr lang="lv-LV" dirty="0"/>
              <a:t>Norāžu meklēšana telpās</a:t>
            </a:r>
          </a:p>
          <a:p>
            <a:r>
              <a:rPr lang="lv-LV" dirty="0"/>
              <a:t>Vakariņu pagatavošanas uzdevums</a:t>
            </a:r>
          </a:p>
          <a:p>
            <a:r>
              <a:rPr lang="lv-LV" dirty="0"/>
              <a:t>Katras mīklas atrisināšana palīdz virzīties uz nākamo spēles posmu.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0124904-E1B9-C3B4-39BD-691F842C89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7672" y="1825625"/>
            <a:ext cx="4667196" cy="2962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631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3BC79-6952-F32F-1D05-780844065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Izmantotās tehnoloģijas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A77E16-2A21-7A83-2349-6C04AD955D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Unity 6</a:t>
            </a:r>
          </a:p>
          <a:p>
            <a:r>
              <a:rPr lang="en-US" dirty="0"/>
              <a:t>XR Interaction Toolkit</a:t>
            </a:r>
          </a:p>
          <a:p>
            <a:r>
              <a:rPr lang="en-US" dirty="0" err="1"/>
              <a:t>OpenXR</a:t>
            </a:r>
            <a:endParaRPr lang="en-US" dirty="0"/>
          </a:p>
          <a:p>
            <a:r>
              <a:rPr lang="en-US" dirty="0"/>
              <a:t>C#</a:t>
            </a:r>
          </a:p>
          <a:p>
            <a:r>
              <a:rPr lang="en-US" dirty="0"/>
              <a:t>Blender</a:t>
            </a:r>
          </a:p>
          <a:p>
            <a:r>
              <a:rPr lang="en-US" dirty="0"/>
              <a:t>Meta Quest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7A5D84C-AE17-AA29-0B2D-C222757155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3595" y="2160589"/>
            <a:ext cx="4924809" cy="3065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15960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7310E-7B62-4C68-63E4-5FE61E863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Projekta</a:t>
            </a:r>
            <a:r>
              <a:rPr lang="en-US" dirty="0"/>
              <a:t> </a:t>
            </a:r>
            <a:r>
              <a:rPr lang="en-US" dirty="0" err="1"/>
              <a:t>rezultāts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B54355-A9DC-10C9-D254-2FE45A4037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3609994" cy="3880773"/>
          </a:xfrm>
        </p:spPr>
        <p:txBody>
          <a:bodyPr/>
          <a:lstStyle/>
          <a:p>
            <a:r>
              <a:rPr lang="en-US" dirty="0" err="1"/>
              <a:t>Izveidota</a:t>
            </a:r>
            <a:r>
              <a:rPr lang="en-US" dirty="0"/>
              <a:t> </a:t>
            </a:r>
            <a:r>
              <a:rPr lang="en-US" dirty="0" err="1"/>
              <a:t>pilnībā</a:t>
            </a:r>
            <a:r>
              <a:rPr lang="en-US" dirty="0"/>
              <a:t> </a:t>
            </a:r>
            <a:r>
              <a:rPr lang="en-US" dirty="0" err="1"/>
              <a:t>spēlējama</a:t>
            </a:r>
            <a:r>
              <a:rPr lang="en-US" dirty="0"/>
              <a:t> Escape Room VR </a:t>
            </a:r>
            <a:r>
              <a:rPr lang="en-US" dirty="0" err="1"/>
              <a:t>spēle</a:t>
            </a:r>
            <a:r>
              <a:rPr lang="en-US" dirty="0"/>
              <a:t>.</a:t>
            </a:r>
          </a:p>
          <a:p>
            <a:r>
              <a:rPr lang="en-US" dirty="0" err="1"/>
              <a:t>Spēlē</a:t>
            </a:r>
            <a:r>
              <a:rPr lang="en-US" dirty="0"/>
              <a:t> </a:t>
            </a:r>
            <a:r>
              <a:rPr lang="en-US" dirty="0" err="1"/>
              <a:t>ir</a:t>
            </a:r>
            <a:r>
              <a:rPr lang="en-US" dirty="0"/>
              <a:t> </a:t>
            </a:r>
            <a:r>
              <a:rPr lang="en-US" dirty="0" err="1"/>
              <a:t>vairākas</a:t>
            </a:r>
            <a:r>
              <a:rPr lang="en-US" dirty="0"/>
              <a:t> </a:t>
            </a:r>
            <a:r>
              <a:rPr lang="en-US" dirty="0" err="1"/>
              <a:t>mīklas</a:t>
            </a:r>
            <a:r>
              <a:rPr lang="en-US" dirty="0"/>
              <a:t>, </a:t>
            </a:r>
            <a:r>
              <a:rPr lang="en-US" dirty="0" err="1"/>
              <a:t>interaktīvi</a:t>
            </a:r>
            <a:r>
              <a:rPr lang="en-US" dirty="0"/>
              <a:t> </a:t>
            </a:r>
            <a:r>
              <a:rPr lang="en-US" dirty="0" err="1"/>
              <a:t>objekti</a:t>
            </a:r>
            <a:r>
              <a:rPr lang="en-US" dirty="0"/>
              <a:t> un VR </a:t>
            </a:r>
            <a:r>
              <a:rPr lang="en-US" dirty="0" err="1"/>
              <a:t>vadība</a:t>
            </a:r>
            <a:r>
              <a:rPr lang="en-US" dirty="0"/>
              <a:t>.</a:t>
            </a:r>
          </a:p>
          <a:p>
            <a:r>
              <a:rPr lang="en-US" dirty="0" err="1"/>
              <a:t>Spēle</a:t>
            </a:r>
            <a:r>
              <a:rPr lang="en-US" dirty="0"/>
              <a:t> </a:t>
            </a:r>
            <a:r>
              <a:rPr lang="en-US" dirty="0" err="1"/>
              <a:t>darbojas</a:t>
            </a:r>
            <a:r>
              <a:rPr lang="en-US" dirty="0"/>
              <a:t> Meta Quest </a:t>
            </a:r>
            <a:r>
              <a:rPr lang="en-US" dirty="0" err="1"/>
              <a:t>ierīcēs</a:t>
            </a:r>
            <a:r>
              <a:rPr lang="en-US" dirty="0"/>
              <a:t> un Unity </a:t>
            </a:r>
            <a:r>
              <a:rPr lang="en-US" dirty="0" err="1"/>
              <a:t>simulatorā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D8F0E78-3033-5328-3AA4-CC5B4A92D6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2268" y="2160589"/>
            <a:ext cx="4488282" cy="2928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6065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517FFF-1E81-CA32-03DE-D79CE2C486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Secinājumi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74B8F8-78BF-6DF8-1F07-F9123B8BF3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Tika iegūta pieredze VR spēļu izstrādē.</a:t>
            </a:r>
          </a:p>
          <a:p>
            <a:r>
              <a:rPr lang="lv-LV" dirty="0"/>
              <a:t>Apgūta XR Interaction Toolkit izmantošana.</a:t>
            </a:r>
          </a:p>
          <a:p>
            <a:r>
              <a:rPr lang="lv-LV" dirty="0"/>
              <a:t>Izveidota interaktīva Escape Room spēle ar pilnu spēles ciklu no sākuma līdz beigām.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19972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97BDC-5F93-F4C5-7563-DD5465EE3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Spēles</a:t>
            </a:r>
            <a:r>
              <a:rPr lang="en-US" dirty="0"/>
              <a:t> </a:t>
            </a:r>
            <a:r>
              <a:rPr lang="en-US" dirty="0" err="1"/>
              <a:t>Demonstrācija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93644B-2A57-DF75-D952-D945EE935D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4309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</TotalTime>
  <Words>208</Words>
  <Application>Microsoft Office PowerPoint</Application>
  <PresentationFormat>Widescreen</PresentationFormat>
  <Paragraphs>39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 3</vt:lpstr>
      <vt:lpstr>Facet</vt:lpstr>
      <vt:lpstr>Escape Room VR: Babysitter's House</vt:lpstr>
      <vt:lpstr>Projekta ideja</vt:lpstr>
      <vt:lpstr>Spēles stāsts</vt:lpstr>
      <vt:lpstr>Spēles mehānikas</vt:lpstr>
      <vt:lpstr>Galvenās mīklas</vt:lpstr>
      <vt:lpstr>Izmantotās tehnoloģijas</vt:lpstr>
      <vt:lpstr>Projekta rezultāts</vt:lpstr>
      <vt:lpstr>Secinājumi</vt:lpstr>
      <vt:lpstr>Spēles Demonstrācija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Jekaterina Snetkova</dc:creator>
  <cp:lastModifiedBy>Jekaterina Snetkova</cp:lastModifiedBy>
  <cp:revision>2</cp:revision>
  <dcterms:created xsi:type="dcterms:W3CDTF">2026-06-05T09:50:33Z</dcterms:created>
  <dcterms:modified xsi:type="dcterms:W3CDTF">2026-06-05T10:16:00Z</dcterms:modified>
</cp:coreProperties>
</file>